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9"/>
  </p:notesMasterIdLst>
  <p:handoutMasterIdLst>
    <p:handoutMasterId r:id="rId30"/>
  </p:handoutMasterIdLst>
  <p:sldIdLst>
    <p:sldId id="256" r:id="rId5"/>
    <p:sldId id="280" r:id="rId6"/>
    <p:sldId id="290" r:id="rId7"/>
    <p:sldId id="285" r:id="rId8"/>
    <p:sldId id="281" r:id="rId9"/>
    <p:sldId id="286" r:id="rId10"/>
    <p:sldId id="287" r:id="rId11"/>
    <p:sldId id="260" r:id="rId12"/>
    <p:sldId id="258" r:id="rId13"/>
    <p:sldId id="284" r:id="rId14"/>
    <p:sldId id="282" r:id="rId15"/>
    <p:sldId id="283" r:id="rId16"/>
    <p:sldId id="268" r:id="rId17"/>
    <p:sldId id="271" r:id="rId18"/>
    <p:sldId id="279" r:id="rId19"/>
    <p:sldId id="276" r:id="rId20"/>
    <p:sldId id="275" r:id="rId21"/>
    <p:sldId id="277" r:id="rId22"/>
    <p:sldId id="273" r:id="rId23"/>
    <p:sldId id="270" r:id="rId24"/>
    <p:sldId id="278" r:id="rId25"/>
    <p:sldId id="288" r:id="rId26"/>
    <p:sldId id="289" r:id="rId27"/>
    <p:sldId id="263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EED8B3-957E-4E50-A707-8418C27C0BE7}" v="1" dt="2026-06-26T12:11:09.7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80" autoAdjust="0"/>
    <p:restoredTop sz="94434" autoAdjust="0"/>
  </p:normalViewPr>
  <p:slideViewPr>
    <p:cSldViewPr>
      <p:cViewPr varScale="1">
        <p:scale>
          <a:sx n="64" d="100"/>
          <a:sy n="64" d="100"/>
        </p:scale>
        <p:origin x="14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Cookson" userId="1f979dfb-7792-44d1-8436-63482a91aa05" providerId="ADAL" clId="{EA4A7704-8AFA-4960-9CDA-380C1150391B}"/>
    <pc:docChg chg="undo custSel modSld">
      <pc:chgData name="J Cookson" userId="1f979dfb-7792-44d1-8436-63482a91aa05" providerId="ADAL" clId="{EA4A7704-8AFA-4960-9CDA-380C1150391B}" dt="2026-06-26T12:24:20.237" v="101" actId="14100"/>
      <pc:docMkLst>
        <pc:docMk/>
      </pc:docMkLst>
      <pc:sldChg chg="addSp delSp modSp mod">
        <pc:chgData name="J Cookson" userId="1f979dfb-7792-44d1-8436-63482a91aa05" providerId="ADAL" clId="{EA4A7704-8AFA-4960-9CDA-380C1150391B}" dt="2026-06-26T12:07:51.493" v="2" actId="478"/>
        <pc:sldMkLst>
          <pc:docMk/>
          <pc:sldMk cId="0" sldId="256"/>
        </pc:sldMkLst>
        <pc:picChg chg="add del mod">
          <ac:chgData name="J Cookson" userId="1f979dfb-7792-44d1-8436-63482a91aa05" providerId="ADAL" clId="{EA4A7704-8AFA-4960-9CDA-380C1150391B}" dt="2026-06-26T12:07:51.493" v="2" actId="478"/>
          <ac:picMkLst>
            <pc:docMk/>
            <pc:sldMk cId="0" sldId="256"/>
            <ac:picMk id="4" creationId="{47BEB82A-0769-D0DB-492A-A06465205E62}"/>
          </ac:picMkLst>
        </pc:picChg>
      </pc:sldChg>
      <pc:sldChg chg="addSp modSp mod">
        <pc:chgData name="J Cookson" userId="1f979dfb-7792-44d1-8436-63482a91aa05" providerId="ADAL" clId="{EA4A7704-8AFA-4960-9CDA-380C1150391B}" dt="2026-06-26T12:22:09.223" v="77" actId="1076"/>
        <pc:sldMkLst>
          <pc:docMk/>
          <pc:sldMk cId="2714651542" sldId="280"/>
        </pc:sldMkLst>
        <pc:spChg chg="mod">
          <ac:chgData name="J Cookson" userId="1f979dfb-7792-44d1-8436-63482a91aa05" providerId="ADAL" clId="{EA4A7704-8AFA-4960-9CDA-380C1150391B}" dt="2026-06-26T12:22:09.223" v="77" actId="1076"/>
          <ac:spMkLst>
            <pc:docMk/>
            <pc:sldMk cId="2714651542" sldId="280"/>
            <ac:spMk id="9" creationId="{00000000-0000-0000-0000-000000000000}"/>
          </ac:spMkLst>
        </pc:spChg>
        <pc:spChg chg="mod">
          <ac:chgData name="J Cookson" userId="1f979dfb-7792-44d1-8436-63482a91aa05" providerId="ADAL" clId="{EA4A7704-8AFA-4960-9CDA-380C1150391B}" dt="2026-06-26T12:22:05.880" v="76" actId="1076"/>
          <ac:spMkLst>
            <pc:docMk/>
            <pc:sldMk cId="2714651542" sldId="280"/>
            <ac:spMk id="12" creationId="{00000000-0000-0000-0000-000000000000}"/>
          </ac:spMkLst>
        </pc:spChg>
        <pc:spChg chg="mod">
          <ac:chgData name="J Cookson" userId="1f979dfb-7792-44d1-8436-63482a91aa05" providerId="ADAL" clId="{EA4A7704-8AFA-4960-9CDA-380C1150391B}" dt="2026-06-26T12:21:58.343" v="74" actId="1076"/>
          <ac:spMkLst>
            <pc:docMk/>
            <pc:sldMk cId="2714651542" sldId="280"/>
            <ac:spMk id="13" creationId="{00000000-0000-0000-0000-000000000000}"/>
          </ac:spMkLst>
        </pc:spChg>
        <pc:picChg chg="mod">
          <ac:chgData name="J Cookson" userId="1f979dfb-7792-44d1-8436-63482a91aa05" providerId="ADAL" clId="{EA4A7704-8AFA-4960-9CDA-380C1150391B}" dt="2026-06-26T12:21:39.507" v="70" actId="14100"/>
          <ac:picMkLst>
            <pc:docMk/>
            <pc:sldMk cId="2714651542" sldId="280"/>
            <ac:picMk id="2" creationId="{00000000-0000-0000-0000-000000000000}"/>
          </ac:picMkLst>
        </pc:picChg>
        <pc:picChg chg="add mod modCrop">
          <ac:chgData name="J Cookson" userId="1f979dfb-7792-44d1-8436-63482a91aa05" providerId="ADAL" clId="{EA4A7704-8AFA-4960-9CDA-380C1150391B}" dt="2026-06-26T12:21:51.414" v="73" actId="14100"/>
          <ac:picMkLst>
            <pc:docMk/>
            <pc:sldMk cId="2714651542" sldId="280"/>
            <ac:picMk id="7" creationId="{1FCA06D4-87F1-C121-5B88-4CA1B5C1D209}"/>
          </ac:picMkLst>
        </pc:picChg>
        <pc:picChg chg="add mod modCrop">
          <ac:chgData name="J Cookson" userId="1f979dfb-7792-44d1-8436-63482a91aa05" providerId="ADAL" clId="{EA4A7704-8AFA-4960-9CDA-380C1150391B}" dt="2026-06-26T12:21:43.548" v="71" actId="14100"/>
          <ac:picMkLst>
            <pc:docMk/>
            <pc:sldMk cId="2714651542" sldId="280"/>
            <ac:picMk id="10" creationId="{29B14BEF-79BE-1420-2950-4BA9AAF02ED9}"/>
          </ac:picMkLst>
        </pc:picChg>
      </pc:sldChg>
      <pc:sldChg chg="addSp delSp modSp mod">
        <pc:chgData name="J Cookson" userId="1f979dfb-7792-44d1-8436-63482a91aa05" providerId="ADAL" clId="{EA4A7704-8AFA-4960-9CDA-380C1150391B}" dt="2026-06-26T12:14:32.061" v="58" actId="14100"/>
        <pc:sldMkLst>
          <pc:docMk/>
          <pc:sldMk cId="892623179" sldId="285"/>
        </pc:sldMkLst>
        <pc:spChg chg="mod">
          <ac:chgData name="J Cookson" userId="1f979dfb-7792-44d1-8436-63482a91aa05" providerId="ADAL" clId="{EA4A7704-8AFA-4960-9CDA-380C1150391B}" dt="2026-06-26T12:13:18.833" v="44" actId="1076"/>
          <ac:spMkLst>
            <pc:docMk/>
            <pc:sldMk cId="892623179" sldId="285"/>
            <ac:spMk id="2" creationId="{00000000-0000-0000-0000-000000000000}"/>
          </ac:spMkLst>
        </pc:spChg>
        <pc:spChg chg="mod">
          <ac:chgData name="J Cookson" userId="1f979dfb-7792-44d1-8436-63482a91aa05" providerId="ADAL" clId="{EA4A7704-8AFA-4960-9CDA-380C1150391B}" dt="2026-06-26T12:13:32.944" v="48" actId="20577"/>
          <ac:spMkLst>
            <pc:docMk/>
            <pc:sldMk cId="892623179" sldId="285"/>
            <ac:spMk id="9" creationId="{7F54A4B1-B42E-3F80-9AB8-B07E9CD6B924}"/>
          </ac:spMkLst>
        </pc:spChg>
        <pc:spChg chg="mod">
          <ac:chgData name="J Cookson" userId="1f979dfb-7792-44d1-8436-63482a91aa05" providerId="ADAL" clId="{EA4A7704-8AFA-4960-9CDA-380C1150391B}" dt="2026-06-26T12:12:59.100" v="40" actId="1076"/>
          <ac:spMkLst>
            <pc:docMk/>
            <pc:sldMk cId="892623179" sldId="285"/>
            <ac:spMk id="11" creationId="{00000000-0000-0000-0000-000000000000}"/>
          </ac:spMkLst>
        </pc:spChg>
        <pc:spChg chg="mod">
          <ac:chgData name="J Cookson" userId="1f979dfb-7792-44d1-8436-63482a91aa05" providerId="ADAL" clId="{EA4A7704-8AFA-4960-9CDA-380C1150391B}" dt="2026-06-26T12:13:11.965" v="43" actId="1076"/>
          <ac:spMkLst>
            <pc:docMk/>
            <pc:sldMk cId="892623179" sldId="285"/>
            <ac:spMk id="16" creationId="{00000000-0000-0000-0000-000000000000}"/>
          </ac:spMkLst>
        </pc:spChg>
        <pc:picChg chg="mod modCrop">
          <ac:chgData name="J Cookson" userId="1f979dfb-7792-44d1-8436-63482a91aa05" providerId="ADAL" clId="{EA4A7704-8AFA-4960-9CDA-380C1150391B}" dt="2026-06-26T12:11:52.173" v="37" actId="732"/>
          <ac:picMkLst>
            <pc:docMk/>
            <pc:sldMk cId="892623179" sldId="285"/>
            <ac:picMk id="4" creationId="{00000000-0000-0000-0000-000000000000}"/>
          </ac:picMkLst>
        </pc:picChg>
        <pc:picChg chg="del">
          <ac:chgData name="J Cookson" userId="1f979dfb-7792-44d1-8436-63482a91aa05" providerId="ADAL" clId="{EA4A7704-8AFA-4960-9CDA-380C1150391B}" dt="2026-06-26T12:11:00.029" v="24" actId="478"/>
          <ac:picMkLst>
            <pc:docMk/>
            <pc:sldMk cId="892623179" sldId="285"/>
            <ac:picMk id="6" creationId="{AE115146-D66E-410C-B34E-2670460DD66F}"/>
          </ac:picMkLst>
        </pc:picChg>
        <pc:picChg chg="del">
          <ac:chgData name="J Cookson" userId="1f979dfb-7792-44d1-8436-63482a91aa05" providerId="ADAL" clId="{EA4A7704-8AFA-4960-9CDA-380C1150391B}" dt="2026-06-26T12:10:48.560" v="19" actId="478"/>
          <ac:picMkLst>
            <pc:docMk/>
            <pc:sldMk cId="892623179" sldId="285"/>
            <ac:picMk id="8" creationId="{40D856C1-1CA1-46D8-9452-FD3D8303D035}"/>
          </ac:picMkLst>
        </pc:picChg>
        <pc:picChg chg="add mod modCrop">
          <ac:chgData name="J Cookson" userId="1f979dfb-7792-44d1-8436-63482a91aa05" providerId="ADAL" clId="{EA4A7704-8AFA-4960-9CDA-380C1150391B}" dt="2026-06-26T12:11:57.821" v="39" actId="1076"/>
          <ac:picMkLst>
            <pc:docMk/>
            <pc:sldMk cId="892623179" sldId="285"/>
            <ac:picMk id="12" creationId="{114BA000-31EA-B022-40EA-90B8A6DE865D}"/>
          </ac:picMkLst>
        </pc:picChg>
        <pc:picChg chg="add mod modCrop">
          <ac:chgData name="J Cookson" userId="1f979dfb-7792-44d1-8436-63482a91aa05" providerId="ADAL" clId="{EA4A7704-8AFA-4960-9CDA-380C1150391B}" dt="2026-06-26T12:14:32.061" v="58" actId="14100"/>
          <ac:picMkLst>
            <pc:docMk/>
            <pc:sldMk cId="892623179" sldId="285"/>
            <ac:picMk id="14" creationId="{AEAF876D-8716-F7FD-3F74-8D65739B4DBA}"/>
          </ac:picMkLst>
        </pc:picChg>
        <pc:picChg chg="del">
          <ac:chgData name="J Cookson" userId="1f979dfb-7792-44d1-8436-63482a91aa05" providerId="ADAL" clId="{EA4A7704-8AFA-4960-9CDA-380C1150391B}" dt="2026-06-26T12:11:02.781" v="25" actId="478"/>
          <ac:picMkLst>
            <pc:docMk/>
            <pc:sldMk cId="892623179" sldId="285"/>
            <ac:picMk id="17" creationId="{00000000-0000-0000-0000-000000000000}"/>
          </ac:picMkLst>
        </pc:picChg>
        <pc:picChg chg="add del mod modCrop">
          <ac:chgData name="J Cookson" userId="1f979dfb-7792-44d1-8436-63482a91aa05" providerId="ADAL" clId="{EA4A7704-8AFA-4960-9CDA-380C1150391B}" dt="2026-06-26T12:14:28.232" v="57" actId="1076"/>
          <ac:picMkLst>
            <pc:docMk/>
            <pc:sldMk cId="892623179" sldId="285"/>
            <ac:picMk id="18" creationId="{EF17B688-6905-6767-7460-8ED446C69EA6}"/>
          </ac:picMkLst>
        </pc:picChg>
      </pc:sldChg>
      <pc:sldChg chg="addSp delSp modSp mod">
        <pc:chgData name="J Cookson" userId="1f979dfb-7792-44d1-8436-63482a91aa05" providerId="ADAL" clId="{EA4A7704-8AFA-4960-9CDA-380C1150391B}" dt="2026-06-26T12:24:20.237" v="101" actId="14100"/>
        <pc:sldMkLst>
          <pc:docMk/>
          <pc:sldMk cId="534003568" sldId="290"/>
        </pc:sldMkLst>
        <pc:spChg chg="mod">
          <ac:chgData name="J Cookson" userId="1f979dfb-7792-44d1-8436-63482a91aa05" providerId="ADAL" clId="{EA4A7704-8AFA-4960-9CDA-380C1150391B}" dt="2026-06-26T12:23:31.543" v="94" actId="1076"/>
          <ac:spMkLst>
            <pc:docMk/>
            <pc:sldMk cId="534003568" sldId="290"/>
            <ac:spMk id="5" creationId="{188A981A-FC08-FF24-3022-FE8BB2EBDC97}"/>
          </ac:spMkLst>
        </pc:spChg>
        <pc:spChg chg="mod">
          <ac:chgData name="J Cookson" userId="1f979dfb-7792-44d1-8436-63482a91aa05" providerId="ADAL" clId="{EA4A7704-8AFA-4960-9CDA-380C1150391B}" dt="2026-06-26T12:23:26.416" v="93" actId="1076"/>
          <ac:spMkLst>
            <pc:docMk/>
            <pc:sldMk cId="534003568" sldId="290"/>
            <ac:spMk id="6" creationId="{8A6688EC-085E-95E2-9CE6-B91A2EA04821}"/>
          </ac:spMkLst>
        </pc:spChg>
        <pc:spChg chg="mod">
          <ac:chgData name="J Cookson" userId="1f979dfb-7792-44d1-8436-63482a91aa05" providerId="ADAL" clId="{EA4A7704-8AFA-4960-9CDA-380C1150391B}" dt="2026-06-26T12:23:36.119" v="95" actId="1076"/>
          <ac:spMkLst>
            <pc:docMk/>
            <pc:sldMk cId="534003568" sldId="290"/>
            <ac:spMk id="7" creationId="{AD91993E-30D4-E3CB-0010-9CAE147A446F}"/>
          </ac:spMkLst>
        </pc:spChg>
        <pc:picChg chg="add mod modCrop">
          <ac:chgData name="J Cookson" userId="1f979dfb-7792-44d1-8436-63482a91aa05" providerId="ADAL" clId="{EA4A7704-8AFA-4960-9CDA-380C1150391B}" dt="2026-06-26T12:09:02.701" v="11" actId="1076"/>
          <ac:picMkLst>
            <pc:docMk/>
            <pc:sldMk cId="534003568" sldId="290"/>
            <ac:picMk id="9" creationId="{25A053D7-3F80-3B0A-FF12-22C66F872F56}"/>
          </ac:picMkLst>
        </pc:picChg>
        <pc:picChg chg="add del mod modCrop">
          <ac:chgData name="J Cookson" userId="1f979dfb-7792-44d1-8436-63482a91aa05" providerId="ADAL" clId="{EA4A7704-8AFA-4960-9CDA-380C1150391B}" dt="2026-06-26T12:09:53.546" v="18" actId="21"/>
          <ac:picMkLst>
            <pc:docMk/>
            <pc:sldMk cId="534003568" sldId="290"/>
            <ac:picMk id="11" creationId="{B97A3D1B-4ADB-89CF-4F2C-4E8DF9E4828E}"/>
          </ac:picMkLst>
        </pc:picChg>
        <pc:picChg chg="add mod">
          <ac:chgData name="J Cookson" userId="1f979dfb-7792-44d1-8436-63482a91aa05" providerId="ADAL" clId="{EA4A7704-8AFA-4960-9CDA-380C1150391B}" dt="2026-06-26T12:23:00.820" v="83" actId="1076"/>
          <ac:picMkLst>
            <pc:docMk/>
            <pc:sldMk cId="534003568" sldId="290"/>
            <ac:picMk id="13" creationId="{787DDB23-5747-7C57-8AAB-A0BB6B71A933}"/>
          </ac:picMkLst>
        </pc:picChg>
        <pc:picChg chg="add mod">
          <ac:chgData name="J Cookson" userId="1f979dfb-7792-44d1-8436-63482a91aa05" providerId="ADAL" clId="{EA4A7704-8AFA-4960-9CDA-380C1150391B}" dt="2026-06-26T12:24:20.237" v="101" actId="14100"/>
          <ac:picMkLst>
            <pc:docMk/>
            <pc:sldMk cId="534003568" sldId="290"/>
            <ac:picMk id="15" creationId="{C788BE8F-EBD2-1D93-4551-739FEFB650E3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480C6-AF5F-4B1A-B940-B5DF989B8126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35363-9445-4E56-B34D-B9FAD2638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9120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22172-BEEA-4198-B9C2-13A5DED6D3F0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36AF7E-0D40-40EB-9471-57D5E00CB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063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677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460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084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017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122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361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5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790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932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028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7607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85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0336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05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8423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5169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246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677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E38857B-D315-4559-B080-6C26A15C3601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7AB7AE-B346-4F11-80DE-7029FEB72E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8560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A4225-EC66-4BB5-980F-54D3F5AF11E0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44DDB-8461-4656-8DFB-9C8FE81E43B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661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335AF5-BD5B-4A67-B92C-C7240B6DB4F4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01CB9-0701-4B22-8DB6-4E62863384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76632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0A38A0-47B0-489A-A594-12A8321A5561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E94D2-3381-4786-A2F4-EE0F071A24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7030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A8D46A-EC99-4108-A86B-D76EA6E077B5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9CFA7-414A-4383-826B-D8F908D021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3947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3BD7BE0-001A-479A-96DC-5C51606D3FE2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61319-E624-4D90-916E-4FDA5E91BE6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64519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58533-1010-4C4D-8966-0DB3F896DB6A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ABEC4-8977-45B5-9E89-F505A75C9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029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8C4011-DB0C-493F-BBB8-D42BC493BA09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1CF0D-9ABE-43D1-B906-8A712A20BAC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8793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1F7FB11-F9A9-4982-9452-8B3B52274F26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B45D02-4503-4245-BB5E-BE451C70B7F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8229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49748-B807-49ED-AD36-EB8096E5F9CB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D33B9-BD99-43AA-91F6-99EBAF01354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068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1F0D0-D2CF-4C17-A2D0-C7E4514933F7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BA967-1119-43C9-9EE6-51B6CA3C6CE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419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E84E96-B457-4D12-9485-EAEC7CA0BBF3}" type="datetimeFigureOut">
              <a:rPr lang="en-US"/>
              <a:pPr>
                <a:defRPr/>
              </a:pPr>
              <a:t>6/26/2026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anose="020B0602030504020204" pitchFamily="34" charset="0"/>
              </a:defRPr>
            </a:lvl1pPr>
          </a:lstStyle>
          <a:p>
            <a:fld id="{1D502D3B-622C-43EE-B152-A46AFC1C822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1" r:id="rId2"/>
    <p:sldLayoutId id="2147483726" r:id="rId3"/>
    <p:sldLayoutId id="2147483727" r:id="rId4"/>
    <p:sldLayoutId id="2147483728" r:id="rId5"/>
    <p:sldLayoutId id="2147483729" r:id="rId6"/>
    <p:sldLayoutId id="2147483722" r:id="rId7"/>
    <p:sldLayoutId id="2147483730" r:id="rId8"/>
    <p:sldLayoutId id="2147483731" r:id="rId9"/>
    <p:sldLayoutId id="2147483723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stockhallcps.co.uk/curriculum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stockhallcps.co.uk/curriculum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592129"/>
            <a:ext cx="7772400" cy="1829761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2">
                    <a:lumMod val="75000"/>
                  </a:schemeClr>
                </a:solidFill>
              </a:rPr>
              <a:t>Meet the Teacher</a:t>
            </a:r>
            <a:br>
              <a:rPr lang="en-GB" altLang="en-US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altLang="en-US" dirty="0">
                <a:solidFill>
                  <a:schemeClr val="tx2">
                    <a:lumMod val="75000"/>
                  </a:schemeClr>
                </a:solidFill>
              </a:rPr>
              <a:t>Year Two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806440" y="2550047"/>
            <a:ext cx="7526655" cy="1369318"/>
          </a:xfrm>
        </p:spPr>
        <p:txBody>
          <a:bodyPr/>
          <a:lstStyle/>
          <a:p>
            <a:pPr marR="0" eaLnBrk="1" hangingPunct="1"/>
            <a:endParaRPr lang="en-GB" altLang="en-US" sz="1600" b="1" dirty="0"/>
          </a:p>
          <a:p>
            <a:pPr marR="0" eaLnBrk="1" hangingPunct="1"/>
            <a:endParaRPr lang="en-GB" altLang="en-US" sz="1600" b="1" dirty="0"/>
          </a:p>
          <a:p>
            <a:pPr marR="0" eaLnBrk="1" hangingPunct="1"/>
            <a:endParaRPr lang="en-GB" altLang="en-US" sz="1600" b="1" dirty="0"/>
          </a:p>
          <a:p>
            <a:pPr marR="0" algn="ctr" eaLnBrk="1" hangingPunct="1"/>
            <a:r>
              <a:rPr lang="en-GB" altLang="en-US" sz="2800" b="1" dirty="0">
                <a:solidFill>
                  <a:srgbClr val="FF0000"/>
                </a:solidFill>
              </a:rPr>
              <a:t>Mrs Cookson, Mrs Dixon, Mrs Allen, Mrs Jamieson, Miss Worsfold, Miss Gardener, Miss Lucas, Miss Beattie</a:t>
            </a:r>
            <a:endParaRPr lang="en-US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9220" name="Picture 2" descr="NationalTeachingScho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732463"/>
            <a:ext cx="136842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115888"/>
            <a:ext cx="93980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Staff Photographs- 2A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7584" y="4637656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Mrs Dixon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79912" y="4683912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Miss Lucas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292" y="1710953"/>
            <a:ext cx="2185214" cy="265081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269292" y="4637656"/>
            <a:ext cx="21852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Mrs Allen</a:t>
            </a:r>
          </a:p>
          <a:p>
            <a:r>
              <a:rPr lang="en-GB" dirty="0"/>
              <a:t>Class teacher from </a:t>
            </a:r>
          </a:p>
          <a:p>
            <a:r>
              <a:rPr lang="en-GB" dirty="0"/>
              <a:t>January 2027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CA06D4-87F1-C121-5B88-4CA1B5C1D2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645" r="9569"/>
          <a:stretch>
            <a:fillRect/>
          </a:stretch>
        </p:blipFill>
        <p:spPr>
          <a:xfrm>
            <a:off x="394365" y="1739776"/>
            <a:ext cx="2398855" cy="26219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9B14BEF-79BE-1420-2950-4BA9AAF02E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1" t="26200" r="15350" b="5860"/>
          <a:stretch>
            <a:fillRect/>
          </a:stretch>
        </p:blipFill>
        <p:spPr>
          <a:xfrm rot="5400000">
            <a:off x="3297008" y="2006659"/>
            <a:ext cx="262199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651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B5A21B-DD6D-022B-214D-17D63276E1E9}"/>
              </a:ext>
            </a:extLst>
          </p:cNvPr>
          <p:cNvSpPr txBox="1"/>
          <p:nvPr/>
        </p:nvSpPr>
        <p:spPr>
          <a:xfrm>
            <a:off x="899592" y="548680"/>
            <a:ext cx="4579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Staff Photographs- 2A Support Staff	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8A981A-FC08-FF24-3022-FE8BB2EBDC97}"/>
              </a:ext>
            </a:extLst>
          </p:cNvPr>
          <p:cNvSpPr txBox="1"/>
          <p:nvPr/>
        </p:nvSpPr>
        <p:spPr>
          <a:xfrm>
            <a:off x="3597099" y="4085456"/>
            <a:ext cx="19498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Miss Gardener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6688EC-085E-95E2-9CE6-B91A2EA04821}"/>
              </a:ext>
            </a:extLst>
          </p:cNvPr>
          <p:cNvSpPr txBox="1"/>
          <p:nvPr/>
        </p:nvSpPr>
        <p:spPr>
          <a:xfrm>
            <a:off x="683568" y="4085456"/>
            <a:ext cx="20854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Miss Danaher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91993E-30D4-E3CB-0010-9CAE147A446F}"/>
              </a:ext>
            </a:extLst>
          </p:cNvPr>
          <p:cNvSpPr txBox="1"/>
          <p:nvPr/>
        </p:nvSpPr>
        <p:spPr>
          <a:xfrm>
            <a:off x="6732240" y="4085456"/>
            <a:ext cx="20882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Miss Beattie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A053D7-3F80-3B0A-FF12-22C66F872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9"/>
          <a:stretch>
            <a:fillRect/>
          </a:stretch>
        </p:blipFill>
        <p:spPr>
          <a:xfrm>
            <a:off x="3189339" y="1264454"/>
            <a:ext cx="2540376" cy="23771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87DDB23-5747-7C57-8AAB-A0BB6B71A9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16183" y="1522056"/>
            <a:ext cx="2400265" cy="180019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788BE8F-EBD2-1D93-4551-739FEFB650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9215" y="1561594"/>
            <a:ext cx="2377124" cy="178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003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Staff Photographs- 2C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79817" y="3999031"/>
            <a:ext cx="1544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Mrs Cookson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 l="11622" r="12479"/>
          <a:stretch>
            <a:fillRect/>
          </a:stretch>
        </p:blipFill>
        <p:spPr>
          <a:xfrm>
            <a:off x="393338" y="1775507"/>
            <a:ext cx="1623595" cy="206855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93704" y="3999348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Mrs Jamieson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29001" y="3999348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Miss Gardener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54A4B1-B42E-3F80-9AB8-B07E9CD6B924}"/>
              </a:ext>
            </a:extLst>
          </p:cNvPr>
          <p:cNvSpPr txBox="1"/>
          <p:nvPr/>
        </p:nvSpPr>
        <p:spPr>
          <a:xfrm>
            <a:off x="6814591" y="3999031"/>
            <a:ext cx="169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Miss Worsfold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4BA000-31EA-B022-40EA-90B8A6DE865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489" r="7629"/>
          <a:stretch>
            <a:fillRect/>
          </a:stretch>
        </p:blipFill>
        <p:spPr>
          <a:xfrm>
            <a:off x="6814592" y="1802151"/>
            <a:ext cx="1872208" cy="201643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EAF876D-8716-F7FD-3F74-8D65739B4D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01" r="8580"/>
          <a:stretch>
            <a:fillRect/>
          </a:stretch>
        </p:blipFill>
        <p:spPr>
          <a:xfrm>
            <a:off x="2457012" y="1775507"/>
            <a:ext cx="1791664" cy="206855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F17B688-6905-6767-7460-8ED446C69E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3" r="17165"/>
          <a:stretch>
            <a:fillRect/>
          </a:stretch>
        </p:blipFill>
        <p:spPr>
          <a:xfrm>
            <a:off x="4635801" y="1775507"/>
            <a:ext cx="1791665" cy="206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23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Two Classrooms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17638"/>
            <a:ext cx="3035829" cy="22768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17638"/>
            <a:ext cx="3168352" cy="23762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78" y="4149080"/>
            <a:ext cx="3036424" cy="22773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227379"/>
            <a:ext cx="2932026" cy="219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00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Two Classrooms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3636"/>
            <a:ext cx="3167206" cy="23754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585" y="1368152"/>
            <a:ext cx="3227851" cy="24208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60" y="4149080"/>
            <a:ext cx="3131840" cy="23488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124803"/>
            <a:ext cx="3227851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840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Two Classrooms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71191"/>
            <a:ext cx="3491880" cy="26189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922" y="1298523"/>
            <a:ext cx="3419872" cy="25649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579" y="3890101"/>
            <a:ext cx="3886685" cy="289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29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25962"/>
          </a:xfrm>
        </p:spPr>
        <p:txBody>
          <a:bodyPr/>
          <a:lstStyle/>
          <a:p>
            <a:pPr lvl="0"/>
            <a:r>
              <a:rPr lang="en-GB" sz="1800" dirty="0">
                <a:solidFill>
                  <a:schemeClr val="accent2"/>
                </a:solidFill>
              </a:rPr>
              <a:t>8.45am</a:t>
            </a:r>
            <a:r>
              <a:rPr lang="en-GB" sz="1800" dirty="0"/>
              <a:t> – Children come into the classroom via the year 2  classroom 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8.55am</a:t>
            </a:r>
            <a:r>
              <a:rPr lang="en-GB" sz="1800" dirty="0"/>
              <a:t> – Registration/gate closed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9-9.30am</a:t>
            </a:r>
            <a:r>
              <a:rPr lang="en-GB" sz="1800" dirty="0"/>
              <a:t> – Phonics &amp; Spelling </a:t>
            </a:r>
          </a:p>
          <a:p>
            <a:r>
              <a:rPr lang="en-GB" sz="1800" dirty="0">
                <a:solidFill>
                  <a:schemeClr val="accent2"/>
                </a:solidFill>
              </a:rPr>
              <a:t>9.30 – 9.50am </a:t>
            </a:r>
            <a:r>
              <a:rPr lang="en-GB" sz="1800" dirty="0"/>
              <a:t>–Teacher and support staff – Guided Reading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9.50-10.45am</a:t>
            </a:r>
            <a:r>
              <a:rPr lang="en-GB" sz="1800" dirty="0"/>
              <a:t> – English/Maths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10.45-11am </a:t>
            </a:r>
            <a:r>
              <a:rPr lang="en-GB" sz="1800" dirty="0"/>
              <a:t>– Break 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11-12.00pm</a:t>
            </a:r>
            <a:r>
              <a:rPr lang="en-GB" sz="1800" dirty="0"/>
              <a:t> – English/Maths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12.00pm-1pm </a:t>
            </a:r>
            <a:r>
              <a:rPr lang="en-GB" sz="1800" dirty="0"/>
              <a:t>– Lunch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1.05 – 2.00pm</a:t>
            </a:r>
            <a:r>
              <a:rPr lang="en-GB" sz="1800" dirty="0"/>
              <a:t>- KS1 Skills based and thematic lesson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2.00 – 2.15pm </a:t>
            </a:r>
            <a:r>
              <a:rPr lang="en-GB" sz="1800" dirty="0"/>
              <a:t>– Break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2.15 – 3.10pm </a:t>
            </a:r>
            <a:r>
              <a:rPr lang="en-GB" sz="1800" dirty="0"/>
              <a:t>– KS1 skills based and thematic lesson</a:t>
            </a:r>
          </a:p>
          <a:p>
            <a:pPr lvl="0"/>
            <a:r>
              <a:rPr lang="en-GB" sz="1800" dirty="0">
                <a:solidFill>
                  <a:schemeClr val="accent2"/>
                </a:solidFill>
              </a:rPr>
              <a:t>3.20pm</a:t>
            </a:r>
            <a:r>
              <a:rPr lang="en-GB" sz="1800" dirty="0"/>
              <a:t> – Home time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85010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en-GB" dirty="0"/>
            </a:br>
            <a:r>
              <a:rPr lang="en-GB" dirty="0"/>
              <a:t>Timetable and daily routines</a:t>
            </a:r>
            <a:br>
              <a:rPr lang="en-GB" sz="4400" u="sng" dirty="0"/>
            </a:br>
            <a:endParaRPr lang="en-US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The year two curriculum will require children to become more independent learners.</a:t>
            </a:r>
          </a:p>
          <a:p>
            <a:pPr eaLnBrk="1" hangingPunct="1"/>
            <a:r>
              <a:rPr lang="en-GB" altLang="en-US" sz="2000" dirty="0"/>
              <a:t>We will have some exciting new topics such as: The Great Fire of London, Famous Explorers and Mexico.</a:t>
            </a:r>
          </a:p>
          <a:p>
            <a:pPr eaLnBrk="1" hangingPunct="1"/>
            <a:r>
              <a:rPr lang="en-GB" altLang="en-US" sz="2000" dirty="0"/>
              <a:t>Reading is very important and we reward children who read at home regularly with badges and certificates.</a:t>
            </a:r>
          </a:p>
          <a:p>
            <a:pPr eaLnBrk="1" hangingPunct="1"/>
            <a:r>
              <a:rPr lang="en-GB" altLang="en-US" sz="2000" dirty="0"/>
              <a:t>Children are set homework every half term. Some tasks will be computer-based and others will be completed in their homework books.</a:t>
            </a:r>
          </a:p>
          <a:p>
            <a:pPr eaLnBrk="1" hangingPunct="1"/>
            <a:r>
              <a:rPr lang="en-GB" altLang="en-US" sz="2000" dirty="0"/>
              <a:t>We have weekly spelling tests every Friday. These words are stuck in their spelling books each week.</a:t>
            </a:r>
          </a:p>
          <a:p>
            <a:pPr marL="109537" indent="0" eaLnBrk="1" hangingPunct="1">
              <a:buNone/>
            </a:pPr>
            <a:endParaRPr lang="en-GB" altLang="en-US" sz="2800" dirty="0"/>
          </a:p>
          <a:p>
            <a:pPr eaLnBrk="1" hangingPunct="1"/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Year Group information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Key Stage Targets –Reading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556792"/>
            <a:ext cx="8244664" cy="41657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4434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Key Stage Targets – Writing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475" y="1417638"/>
            <a:ext cx="8289326" cy="43876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46241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Key Stage Targets –Maths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699" y="1242595"/>
            <a:ext cx="8086101" cy="47786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6711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6953" y="692696"/>
            <a:ext cx="8229600" cy="4525962"/>
          </a:xfrm>
        </p:spPr>
        <p:txBody>
          <a:bodyPr/>
          <a:lstStyle/>
          <a:p>
            <a:pPr marL="109537" indent="0">
              <a:buNone/>
            </a:pPr>
            <a:r>
              <a:rPr lang="en-GB" sz="2800" u="sng" dirty="0"/>
              <a:t>Maths</a:t>
            </a:r>
          </a:p>
          <a:p>
            <a:endParaRPr lang="en-GB" sz="2800" dirty="0"/>
          </a:p>
          <a:p>
            <a:pPr lvl="0"/>
            <a:r>
              <a:rPr lang="en-GB" sz="2400" dirty="0"/>
              <a:t>Autumn 1: Number bonds to 10 and 20, doubles, halves and place value within 100</a:t>
            </a:r>
          </a:p>
          <a:p>
            <a:pPr lvl="0"/>
            <a:r>
              <a:rPr lang="en-GB" sz="2400" dirty="0"/>
              <a:t>Autumn 2: Addition and subtraction (mental and written methods) within 100</a:t>
            </a:r>
          </a:p>
          <a:p>
            <a:pPr marL="109537" lvl="0" indent="0">
              <a:buNone/>
            </a:pPr>
            <a:r>
              <a:rPr lang="en-GB" sz="2400" dirty="0"/>
              <a:t>  Multiplication (2s, 5s and 10s)</a:t>
            </a:r>
          </a:p>
          <a:p>
            <a:r>
              <a:rPr lang="en-GB" sz="2400" dirty="0"/>
              <a:t>Spring 1: Division, fractions</a:t>
            </a:r>
          </a:p>
          <a:p>
            <a:r>
              <a:rPr lang="en-GB" sz="2400" dirty="0"/>
              <a:t>Spring 2: Time, money, shape </a:t>
            </a:r>
          </a:p>
          <a:p>
            <a:r>
              <a:rPr lang="en-GB" sz="2400" dirty="0"/>
              <a:t>Summer 1: Measures (length, height, mass, capacity, temperature)</a:t>
            </a:r>
          </a:p>
          <a:p>
            <a:r>
              <a:rPr lang="en-GB" sz="2400" dirty="0"/>
              <a:t>Summer 2: Statistics, position and direction, further problem solving and application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6953" y="-66101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Year Group Key Skills/Objectives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624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25962"/>
          </a:xfrm>
        </p:spPr>
        <p:txBody>
          <a:bodyPr/>
          <a:lstStyle/>
          <a:p>
            <a:pPr lvl="0"/>
            <a:endParaRPr lang="en-GB" sz="2400" dirty="0"/>
          </a:p>
          <a:p>
            <a:pPr lvl="0">
              <a:lnSpc>
                <a:spcPct val="150000"/>
              </a:lnSpc>
            </a:pPr>
            <a:r>
              <a:rPr lang="en-GB" sz="2400" dirty="0"/>
              <a:t>Fluency (number bonds, counting, adding and subtracting 10, recall of multiplication and division facts)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Reasoning: Show your working out and explain how you found the answer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Problem Solving: Apply your arithmetic skills to work out word problems</a:t>
            </a:r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Maths strategies</a:t>
            </a:r>
          </a:p>
        </p:txBody>
      </p:sp>
    </p:spTree>
    <p:extLst>
      <p:ext uri="{BB962C8B-B14F-4D97-AF65-F5344CB8AC3E}">
        <p14:creationId xmlns:p14="http://schemas.microsoft.com/office/powerpoint/2010/main" val="3599626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Maths strategies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742" y="1024632"/>
            <a:ext cx="1491284" cy="2061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534" y="1166123"/>
            <a:ext cx="2333625" cy="1400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0014" y="3734975"/>
            <a:ext cx="2232248" cy="2356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888" y="3611665"/>
            <a:ext cx="2828925" cy="181927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80520" y="2716551"/>
            <a:ext cx="1351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Bar models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020429" y="3168768"/>
            <a:ext cx="1915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Dienes and ones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3195" y="5554548"/>
            <a:ext cx="3506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Multiplication and division arrays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100014" y="6071765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Part whole diagrams</a:t>
            </a:r>
          </a:p>
        </p:txBody>
      </p:sp>
    </p:spTree>
    <p:extLst>
      <p:ext uri="{BB962C8B-B14F-4D97-AF65-F5344CB8AC3E}">
        <p14:creationId xmlns:p14="http://schemas.microsoft.com/office/powerpoint/2010/main" val="1919130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22226" y="73835"/>
            <a:ext cx="8579296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English writing example (WT)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532901" y="1067499"/>
            <a:ext cx="5718158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273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English writing example (EXS)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133475" y="1196752"/>
            <a:ext cx="6877050" cy="545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727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English writing example (WIN)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1268760"/>
            <a:ext cx="6624736" cy="540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632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English writing example (WIN)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417638"/>
            <a:ext cx="7200800" cy="532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5293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English writing example (GDS)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05" y="1417638"/>
            <a:ext cx="7919390" cy="539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946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English writing example (GDS)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972404" y="-524131"/>
            <a:ext cx="5287806" cy="87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5973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7482"/>
            <a:ext cx="8229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Curriculum Matrix</a:t>
            </a:r>
          </a:p>
        </p:txBody>
      </p:sp>
      <p:sp>
        <p:nvSpPr>
          <p:cNvPr id="6" name="Rectangle 5"/>
          <p:cNvSpPr/>
          <p:nvPr/>
        </p:nvSpPr>
        <p:spPr>
          <a:xfrm>
            <a:off x="3491880" y="6435994"/>
            <a:ext cx="49109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https://www.lostockhallcps.co.uk/curriculum/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195736" y="6170356"/>
            <a:ext cx="6378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Please click this link for a more detailed version of our matrix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54B894-897F-4D78-A4C9-96953A9E87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808" y="1015995"/>
            <a:ext cx="8382992" cy="514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34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7482"/>
            <a:ext cx="8229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Curriculum Matrix</a:t>
            </a:r>
          </a:p>
        </p:txBody>
      </p:sp>
      <p:sp>
        <p:nvSpPr>
          <p:cNvPr id="6" name="Rectangle 5"/>
          <p:cNvSpPr/>
          <p:nvPr/>
        </p:nvSpPr>
        <p:spPr>
          <a:xfrm>
            <a:off x="3563888" y="6341944"/>
            <a:ext cx="49109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https://www.lostockhallcps.co.uk/curriculum/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278640" y="6024259"/>
            <a:ext cx="6378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Please click this link for a more detailed version of our matrix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9A2C6D-ED54-467B-852E-9978339D4C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813" y="942672"/>
            <a:ext cx="8756374" cy="497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4819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1"/>
          <p:cNvSpPr>
            <a:spLocks noGrp="1"/>
          </p:cNvSpPr>
          <p:nvPr>
            <p:ph idx="1"/>
          </p:nvPr>
        </p:nvSpPr>
        <p:spPr>
          <a:xfrm>
            <a:off x="457200" y="1268760"/>
            <a:ext cx="8553947" cy="4525962"/>
          </a:xfrm>
        </p:spPr>
        <p:txBody>
          <a:bodyPr/>
          <a:lstStyle/>
          <a:p>
            <a:endParaRPr lang="en-US" sz="28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Fire Safety Visit delivered by the Fire Service</a:t>
            </a:r>
          </a:p>
          <a:p>
            <a:r>
              <a:rPr lang="en-US" sz="2400" dirty="0">
                <a:solidFill>
                  <a:srgbClr val="002060"/>
                </a:solidFill>
              </a:rPr>
              <a:t>A Nativity play- two performances during December</a:t>
            </a:r>
          </a:p>
          <a:p>
            <a:r>
              <a:rPr lang="en-US" sz="2400" dirty="0">
                <a:solidFill>
                  <a:srgbClr val="002060"/>
                </a:solidFill>
              </a:rPr>
              <a:t>Visit to Martin Mere to support our work on habitats</a:t>
            </a:r>
          </a:p>
          <a:p>
            <a:r>
              <a:rPr lang="en-US" sz="2400" dirty="0">
                <a:solidFill>
                  <a:srgbClr val="002060"/>
                </a:solidFill>
              </a:rPr>
              <a:t>PE coaches visiting to further enhance the children’s PE skills</a:t>
            </a:r>
          </a:p>
          <a:p>
            <a:r>
              <a:rPr lang="en-US" sz="2400" dirty="0">
                <a:solidFill>
                  <a:srgbClr val="002060"/>
                </a:solidFill>
              </a:rPr>
              <a:t>A visit from Lego Bricks to enhance our DT work</a:t>
            </a:r>
          </a:p>
          <a:p>
            <a:r>
              <a:rPr lang="en-US" sz="2400" dirty="0">
                <a:solidFill>
                  <a:srgbClr val="002060"/>
                </a:solidFill>
              </a:rPr>
              <a:t>Outdoor learning</a:t>
            </a:r>
          </a:p>
          <a:p>
            <a:r>
              <a:rPr lang="en-US" sz="2400" dirty="0">
                <a:solidFill>
                  <a:srgbClr val="002060"/>
                </a:solidFill>
              </a:rPr>
              <a:t>Life skills week (workshops and activities)</a:t>
            </a:r>
          </a:p>
          <a:p>
            <a:r>
              <a:rPr lang="en-US" sz="2400" dirty="0">
                <a:solidFill>
                  <a:srgbClr val="002060"/>
                </a:solidFill>
              </a:rPr>
              <a:t>Creative arts week (workshops and activities)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GB" sz="24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/>
            <a:endParaRPr lang="en-GB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Trips and Curriculum enhancement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ustom 7">
      <a:dk1>
        <a:srgbClr val="002060"/>
      </a:dk1>
      <a:lt1>
        <a:srgbClr val="E3D0F1"/>
      </a:lt1>
      <a:dk2>
        <a:srgbClr val="464646"/>
      </a:dk2>
      <a:lt2>
        <a:srgbClr val="DEF5FA"/>
      </a:lt2>
      <a:accent1>
        <a:srgbClr val="7030A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6e91a1-18b7-422a-873d-d575af8fa264" xsi:nil="true"/>
    <lcf76f155ced4ddcb4097134ff3c332f xmlns="e256176f-1650-42de-ba3d-110928bb9ee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DD98921D8F148408A79B1F82EB6D329" ma:contentTypeVersion="13" ma:contentTypeDescription="Create a new document." ma:contentTypeScope="" ma:versionID="434579883a12765cfe4a07425a76a1c2">
  <xsd:schema xmlns:xsd="http://www.w3.org/2001/XMLSchema" xmlns:xs="http://www.w3.org/2001/XMLSchema" xmlns:p="http://schemas.microsoft.com/office/2006/metadata/properties" xmlns:ns2="e256176f-1650-42de-ba3d-110928bb9ee8" xmlns:ns3="f66e91a1-18b7-422a-873d-d575af8fa264" targetNamespace="http://schemas.microsoft.com/office/2006/metadata/properties" ma:root="true" ma:fieldsID="88caa57774cb1d67a396cd6cc915dccb" ns2:_="" ns3:_="">
    <xsd:import namespace="e256176f-1650-42de-ba3d-110928bb9ee8"/>
    <xsd:import namespace="f66e91a1-18b7-422a-873d-d575af8fa2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6176f-1650-42de-ba3d-110928bb9e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8f16c2f-67f3-43b1-8171-1cd6d069c0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e91a1-18b7-422a-873d-d575af8fa26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e9b3a80-fee8-4c34-8206-4bf61691b170}" ma:internalName="TaxCatchAll" ma:showField="CatchAllData" ma:web="f66e91a1-18b7-422a-873d-d575af8fa2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3092AB3-2376-45CB-A0DF-01A8828885A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020518-ADEB-40AF-B7E3-39B95B5B09E3}">
  <ds:schemaRefs>
    <ds:schemaRef ds:uri="http://schemas.microsoft.com/office/2006/metadata/properties"/>
    <ds:schemaRef ds:uri="http://schemas.microsoft.com/office/infopath/2007/PartnerControls"/>
    <ds:schemaRef ds:uri="f66e91a1-18b7-422a-873d-d575af8fa264"/>
    <ds:schemaRef ds:uri="e256176f-1650-42de-ba3d-110928bb9ee8"/>
  </ds:schemaRefs>
</ds:datastoreItem>
</file>

<file path=customXml/itemProps3.xml><?xml version="1.0" encoding="utf-8"?>
<ds:datastoreItem xmlns:ds="http://schemas.openxmlformats.org/officeDocument/2006/customXml" ds:itemID="{D1278013-24C2-45EF-B4EB-7985461304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56176f-1650-42de-ba3d-110928bb9ee8"/>
    <ds:schemaRef ds:uri="f66e91a1-18b7-422a-873d-d575af8fa2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700</TotalTime>
  <Words>596</Words>
  <Application>Microsoft Office PowerPoint</Application>
  <PresentationFormat>On-screen Show (4:3)</PresentationFormat>
  <Paragraphs>123</Paragraphs>
  <Slides>24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Meet the Teacher Year Two</vt:lpstr>
      <vt:lpstr>Staff Photographs- 2A</vt:lpstr>
      <vt:lpstr>PowerPoint Presentation</vt:lpstr>
      <vt:lpstr>Staff Photographs- 2C</vt:lpstr>
      <vt:lpstr>Year Two Classrooms</vt:lpstr>
      <vt:lpstr>Year Two Classrooms</vt:lpstr>
      <vt:lpstr>Year Two Classrooms</vt:lpstr>
      <vt:lpstr> Timetable and daily routines </vt:lpstr>
      <vt:lpstr>Year Group information</vt:lpstr>
      <vt:lpstr>Key Stage Targets –Reading</vt:lpstr>
      <vt:lpstr>Key Stage Targets – Writing</vt:lpstr>
      <vt:lpstr>Key Stage Targets –Maths</vt:lpstr>
      <vt:lpstr>Year Group Key Skills/Objectives</vt:lpstr>
      <vt:lpstr>Maths strategies</vt:lpstr>
      <vt:lpstr>Maths strategies</vt:lpstr>
      <vt:lpstr>English writing example (WT)</vt:lpstr>
      <vt:lpstr>English writing example (EXS)</vt:lpstr>
      <vt:lpstr>English writing example (WIN)</vt:lpstr>
      <vt:lpstr>English writing example (WIN)</vt:lpstr>
      <vt:lpstr>English writing example (GDS)</vt:lpstr>
      <vt:lpstr>English writing example (GDS)</vt:lpstr>
      <vt:lpstr>Curriculum Matrix</vt:lpstr>
      <vt:lpstr>Curriculum Matrix</vt:lpstr>
      <vt:lpstr>Trips and Curriculum enhancement </vt:lpstr>
    </vt:vector>
  </TitlesOfParts>
  <Company>Westfield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Lostock Hall Teaching School</dc:title>
  <dc:creator>dephead</dc:creator>
  <cp:lastModifiedBy>J Cookson</cp:lastModifiedBy>
  <cp:revision>70</cp:revision>
  <dcterms:created xsi:type="dcterms:W3CDTF">2015-01-22T10:44:33Z</dcterms:created>
  <dcterms:modified xsi:type="dcterms:W3CDTF">2026-06-26T12:24:25Z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0x0101003DD98921D8F148408A79B1F82EB6D329</vt:lpwstr>
  </property>
  <property fmtid="{D5CDD505-2E9C-101B-9397-08002B2CF9AE}" pid="3" name="Order">
    <vt:r8>3458000</vt:r8>
  </property>
  <property fmtid="{D5CDD505-2E9C-101B-9397-08002B2CF9AE}" pid="4" name="MediaServiceImageTags">
    <vt:lpwstr/>
  </property>
</Properties>
</file>