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97F"/>
    <a:srgbClr val="653C8E"/>
    <a:srgbClr val="7BBABF"/>
    <a:srgbClr val="700025"/>
    <a:srgbClr val="9B0067"/>
    <a:srgbClr val="9D0034"/>
    <a:srgbClr val="3E47BE"/>
    <a:srgbClr val="055E39"/>
    <a:srgbClr val="7A8519"/>
    <a:srgbClr val="8AC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26/08/2021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l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r>
              <a:rPr lang="en-GB" sz="23900" b="1" dirty="0"/>
              <a:t>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772" t="-16827" r="-25518" b="-16784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qu</a:t>
            </a:r>
            <a:r>
              <a:rPr lang="en-GB" sz="23900" b="1" dirty="0" err="1">
                <a:solidFill>
                  <a:srgbClr val="653C8E"/>
                </a:solidFill>
              </a:rPr>
              <a:t>igh</a:t>
            </a:r>
            <a:endParaRPr lang="en-GB" sz="23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70398" y="623032"/>
            <a:ext cx="1162572" cy="15241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t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r>
              <a:rPr lang="en-GB" sz="23900" b="1" dirty="0"/>
              <a:t>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5" t="-166954" r="16131" b="-9547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186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f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r>
              <a:rPr lang="en-GB" sz="23900" b="1" dirty="0"/>
              <a:t>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648" t="-50409" r="-18000" b="-2567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31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n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r>
              <a:rPr lang="en-GB" sz="23900" b="1" dirty="0"/>
              <a:t>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949" t="-55703" r="-14223" b="-38872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642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93922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th</a:t>
            </a:r>
            <a:r>
              <a:rPr lang="en-GB" sz="19900" b="1" dirty="0" err="1">
                <a:solidFill>
                  <a:srgbClr val="653C8E"/>
                </a:solidFill>
              </a:rPr>
              <a:t>igh</a:t>
            </a:r>
            <a:r>
              <a:rPr lang="en-GB" sz="19900" b="1" dirty="0" err="1"/>
              <a:t>t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87267" y="623032"/>
            <a:ext cx="1128834" cy="15241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726208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r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r>
              <a:rPr lang="en-GB" sz="23900" b="1" dirty="0"/>
              <a:t>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64" t="-131110" r="-10464" b="-79180"/>
          <a:stretch/>
        </p:blipFill>
        <p:spPr>
          <a:xfrm rot="10800000">
            <a:off x="6973753" y="512296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11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z</a:t>
            </a:r>
            <a:r>
              <a:rPr lang="en-GB" sz="23900" b="1" dirty="0" err="1">
                <a:solidFill>
                  <a:srgbClr val="653C8E"/>
                </a:solidFill>
              </a:rPr>
              <a:t>igh</a:t>
            </a:r>
            <a:r>
              <a:rPr lang="en-GB" sz="23900" b="1" dirty="0" err="1"/>
              <a:t>t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2850" y="623032"/>
            <a:ext cx="1397668" cy="15241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1563483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h</a:t>
            </a:r>
            <a:r>
              <a:rPr lang="en-GB" sz="23900" b="1" dirty="0">
                <a:solidFill>
                  <a:srgbClr val="653C8E"/>
                </a:solidFill>
              </a:rPr>
              <a:t>igh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019" t="-38823" r="-16338" b="-2255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6516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93922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ch</a:t>
            </a:r>
            <a:r>
              <a:rPr lang="en-GB" sz="19900" b="1" dirty="0" err="1">
                <a:solidFill>
                  <a:srgbClr val="653C8E"/>
                </a:solidFill>
              </a:rPr>
              <a:t>igh</a:t>
            </a:r>
            <a:r>
              <a:rPr lang="en-GB" sz="19900" b="1" dirty="0" err="1"/>
              <a:t>t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50655" y="623032"/>
            <a:ext cx="1202059" cy="15241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7BBA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B59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05546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448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Bennett, Riley (Student)</cp:lastModifiedBy>
  <cp:revision>32</cp:revision>
  <dcterms:created xsi:type="dcterms:W3CDTF">2021-03-18T13:10:42Z</dcterms:created>
  <dcterms:modified xsi:type="dcterms:W3CDTF">2021-08-26T19:35:17Z</dcterms:modified>
</cp:coreProperties>
</file>