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72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602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530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36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71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911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664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862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184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909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444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702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279C1-881B-4C59-BA0C-A8E5187BAA77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80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640080" y="325369"/>
            <a:ext cx="4368602" cy="195684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200" b="1" u="sng" dirty="0">
                <a:latin typeface="+mj-lt"/>
                <a:ea typeface="+mj-ea"/>
                <a:cs typeface="+mj-cs"/>
              </a:rPr>
              <a:t>Art Competition- Yayoi Kusama</a:t>
            </a:r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640080" y="2872899"/>
            <a:ext cx="4243589" cy="33206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dirty="0"/>
              <a:t>Yayoi Kusama is a Japanese artist who is sometimes called ‘the princess of polka dots'. Although she makes lots of different types of art – paintings, sculptures, performances and installations – she has become known for the one thing they have in common, DOTS!</a:t>
            </a:r>
            <a:endParaRPr lang="en-US" sz="22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0D8DA87-5E96-BC65-9731-3131F79B57A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303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6763642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EC712A4-3CD4-0885-4A11-9C7A337EA9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899" y="734291"/>
            <a:ext cx="5795594" cy="579559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9B73BC6-6CFC-FDE1-B169-ED3E842536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9736" y="2230581"/>
            <a:ext cx="5299364" cy="3532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7363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949" y="243205"/>
            <a:ext cx="10515600" cy="1325563"/>
          </a:xfrm>
        </p:spPr>
        <p:txBody>
          <a:bodyPr/>
          <a:lstStyle/>
          <a:p>
            <a:pPr algn="ctr"/>
            <a:r>
              <a:rPr lang="en-GB" b="1" u="sng" dirty="0">
                <a:latin typeface="XCCW Joined 50a" panose="03050602040000000000" pitchFamily="66" charset="0"/>
              </a:rPr>
              <a:t>Competition Time!</a:t>
            </a:r>
          </a:p>
        </p:txBody>
      </p:sp>
      <p:pic>
        <p:nvPicPr>
          <p:cNvPr id="3074" name="Picture 2" descr="Amazon - £10 Gift Car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76360">
            <a:off x="8617799" y="4188823"/>
            <a:ext cx="2779544" cy="1744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92183" y="1397982"/>
            <a:ext cx="1145177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XCCW Joined 50a" panose="03050602040000000000" pitchFamily="66" charset="0"/>
              </a:rPr>
              <a:t>Research Yayoi Kusama’s work and create your own piece of work inspired by her style! </a:t>
            </a:r>
          </a:p>
          <a:p>
            <a:endParaRPr lang="en-GB" dirty="0">
              <a:latin typeface="XCCW Joined 50a" panose="03050602040000000000" pitchFamily="66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XCCW Joined 50a" panose="03050602040000000000" pitchFamily="66" charset="0"/>
              </a:rPr>
              <a:t>When is it due? </a:t>
            </a:r>
            <a:r>
              <a:rPr lang="en-GB" dirty="0">
                <a:latin typeface="XCCW Joined 50a" panose="03050602040000000000" pitchFamily="66" charset="0"/>
              </a:rPr>
              <a:t>Friday 24</a:t>
            </a:r>
            <a:r>
              <a:rPr lang="en-GB" baseline="30000" dirty="0">
                <a:latin typeface="XCCW Joined 50a" panose="03050602040000000000" pitchFamily="66" charset="0"/>
              </a:rPr>
              <a:t>th </a:t>
            </a:r>
            <a:r>
              <a:rPr lang="en-GB" dirty="0">
                <a:latin typeface="XCCW Joined 50a" panose="03050602040000000000" pitchFamily="66" charset="0"/>
              </a:rPr>
              <a:t>October </a:t>
            </a:r>
          </a:p>
          <a:p>
            <a:r>
              <a:rPr lang="en-GB" dirty="0">
                <a:solidFill>
                  <a:srgbClr val="FF0000"/>
                </a:solidFill>
                <a:latin typeface="XCCW Joined 50a" panose="03050602040000000000" pitchFamily="66" charset="0"/>
              </a:rPr>
              <a:t>Who should I hand my work to? </a:t>
            </a:r>
            <a:r>
              <a:rPr lang="en-GB" dirty="0">
                <a:latin typeface="XCCW Joined 50a" panose="03050602040000000000" pitchFamily="66" charset="0"/>
              </a:rPr>
              <a:t>Mrs Allen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2B863A-8A78-BFB4-4F1F-5C9F3B2E82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7782" y="3185795"/>
            <a:ext cx="4166886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8250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91</Words>
  <Application>Microsoft Office PowerPoint</Application>
  <PresentationFormat>Widescreen</PresentationFormat>
  <Paragraphs>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XCCW Joined 50a</vt:lpstr>
      <vt:lpstr>Office Theme</vt:lpstr>
      <vt:lpstr>PowerPoint Presentation</vt:lpstr>
      <vt:lpstr>PowerPoint Presentation</vt:lpstr>
      <vt:lpstr>Competition Time!</vt:lpstr>
    </vt:vector>
  </TitlesOfParts>
  <Company>Admin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Hannah Franklin</cp:lastModifiedBy>
  <cp:revision>4</cp:revision>
  <dcterms:created xsi:type="dcterms:W3CDTF">2024-04-25T18:10:14Z</dcterms:created>
  <dcterms:modified xsi:type="dcterms:W3CDTF">2025-10-02T15:05:29Z</dcterms:modified>
</cp:coreProperties>
</file>