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 smtClean="0">
                <a:latin typeface="XCCW Joined 50a" panose="03050602040000000000" pitchFamily="66" charset="0"/>
              </a:rPr>
              <a:t>Easter Art Competition</a:t>
            </a:r>
            <a:endParaRPr lang="en-GB" b="1" u="sng" dirty="0">
              <a:latin typeface="XCCW Joined 50a" panose="03050602040000000000" pitchFamily="66" charset="0"/>
            </a:endParaRP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9696730" y="2206469"/>
            <a:ext cx="1729780" cy="108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XCCW Joined 50a" panose="03050602040000000000" pitchFamily="66" charset="0"/>
              </a:rPr>
              <a:t>Create an Easter or Spring inspired picture using any materials you like! </a:t>
            </a:r>
            <a:endParaRPr lang="en-GB" dirty="0">
              <a:latin typeface="XCCW Joined 50a" panose="03050602040000000000" pitchFamily="66" charset="0"/>
            </a:endParaRP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 smtClean="0">
                <a:latin typeface="XCCW Joined 50a" panose="03050602040000000000" pitchFamily="66" charset="0"/>
              </a:rPr>
              <a:t>Friday 2</a:t>
            </a:r>
            <a:r>
              <a:rPr lang="en-GB" baseline="30000" dirty="0" smtClean="0">
                <a:latin typeface="XCCW Joined 50a" panose="03050602040000000000" pitchFamily="66" charset="0"/>
              </a:rPr>
              <a:t>nd</a:t>
            </a:r>
            <a:r>
              <a:rPr lang="en-GB" dirty="0" smtClean="0">
                <a:latin typeface="XCCW Joined 50a" panose="03050602040000000000" pitchFamily="66" charset="0"/>
              </a:rPr>
              <a:t> May</a:t>
            </a:r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 smtClean="0">
                <a:latin typeface="XCCW Joined 50a" panose="03050602040000000000" pitchFamily="66" charset="0"/>
              </a:rPr>
              <a:t>Mrs </a:t>
            </a:r>
            <a:r>
              <a:rPr lang="en-GB" dirty="0">
                <a:latin typeface="XCCW Joined 50a" panose="03050602040000000000" pitchFamily="66" charset="0"/>
              </a:rPr>
              <a:t>Allen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183" y="2900064"/>
            <a:ext cx="2431236" cy="35786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2618" y="3419320"/>
            <a:ext cx="3087176" cy="30871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84998" y="3600755"/>
            <a:ext cx="2724305" cy="2724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34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XCCW Joined 50a</vt:lpstr>
      <vt:lpstr>Office Theme</vt:lpstr>
      <vt:lpstr>Easter Art Competition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Franklin</cp:lastModifiedBy>
  <cp:revision>4</cp:revision>
  <dcterms:created xsi:type="dcterms:W3CDTF">2024-04-25T18:10:14Z</dcterms:created>
  <dcterms:modified xsi:type="dcterms:W3CDTF">2025-04-01T11:18:16Z</dcterms:modified>
</cp:coreProperties>
</file>