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602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530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2361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715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911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664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862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184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6909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3444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79C1-881B-4C59-BA0C-A8E5187BAA77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702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279C1-881B-4C59-BA0C-A8E5187BAA77}" type="datetimeFigureOut">
              <a:rPr lang="en-GB" smtClean="0"/>
              <a:t>25/09/2024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A617-B456-4583-A896-FBEE912FEC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80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93513" y="386678"/>
            <a:ext cx="97962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u="sng" dirty="0">
                <a:latin typeface="XCCW Joined 50a" panose="03050602040000000000" pitchFamily="66" charset="0"/>
              </a:rPr>
              <a:t>Artist of the </a:t>
            </a:r>
            <a:r>
              <a:rPr lang="en-GB" sz="3200" b="1" u="sng" dirty="0" smtClean="0">
                <a:latin typeface="XCCW Joined 50a" panose="03050602040000000000" pitchFamily="66" charset="0"/>
              </a:rPr>
              <a:t>Month- </a:t>
            </a:r>
            <a:r>
              <a:rPr lang="en-GB" sz="3200" b="1" u="sng" dirty="0" smtClean="0">
                <a:latin typeface="XCCW Joined 50a" panose="03050602040000000000" pitchFamily="66" charset="0"/>
              </a:rPr>
              <a:t>Vincent Van Gogh</a:t>
            </a:r>
            <a:endParaRPr lang="en-GB" sz="3200" b="1" u="sng" dirty="0"/>
          </a:p>
        </p:txBody>
      </p:sp>
      <p:pic>
        <p:nvPicPr>
          <p:cNvPr id="2052" name="Picture 4" descr="Van Gogh's 'Starry Night' Swirls Are Surprisingly Accurate, Say Physicis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9763" y="1337656"/>
            <a:ext cx="5171269" cy="4060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t="14810"/>
          <a:stretch/>
        </p:blipFill>
        <p:spPr>
          <a:xfrm>
            <a:off x="228385" y="1608915"/>
            <a:ext cx="6349396" cy="3517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3642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8430" y="553217"/>
            <a:ext cx="8936448" cy="5873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7363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949" y="243205"/>
            <a:ext cx="10515600" cy="1325563"/>
          </a:xfrm>
        </p:spPr>
        <p:txBody>
          <a:bodyPr/>
          <a:lstStyle/>
          <a:p>
            <a:pPr algn="ctr"/>
            <a:r>
              <a:rPr lang="en-GB" b="1" u="sng" dirty="0">
                <a:latin typeface="XCCW Joined 50a" panose="03050602040000000000" pitchFamily="66" charset="0"/>
              </a:rPr>
              <a:t>Competition Time!</a:t>
            </a:r>
          </a:p>
        </p:txBody>
      </p:sp>
      <p:pic>
        <p:nvPicPr>
          <p:cNvPr id="3074" name="Picture 2" descr="Amazon - £10 Gift Ca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6360">
            <a:off x="8617799" y="4188823"/>
            <a:ext cx="2779544" cy="174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92183" y="1397982"/>
            <a:ext cx="1145177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XCCW Joined 50a" panose="03050602040000000000" pitchFamily="66" charset="0"/>
              </a:rPr>
              <a:t>Research </a:t>
            </a:r>
            <a:r>
              <a:rPr lang="en-GB" dirty="0" smtClean="0">
                <a:latin typeface="XCCW Joined 50a" panose="03050602040000000000" pitchFamily="66" charset="0"/>
              </a:rPr>
              <a:t>Vincent Van Gogh’s artwork </a:t>
            </a:r>
            <a:r>
              <a:rPr lang="en-GB" dirty="0">
                <a:latin typeface="XCCW Joined 50a" panose="03050602040000000000" pitchFamily="66" charset="0"/>
              </a:rPr>
              <a:t>and create your own piece of work inspired by </a:t>
            </a:r>
            <a:r>
              <a:rPr lang="en-GB" dirty="0" smtClean="0">
                <a:latin typeface="XCCW Joined 50a" panose="03050602040000000000" pitchFamily="66" charset="0"/>
              </a:rPr>
              <a:t>his </a:t>
            </a:r>
            <a:r>
              <a:rPr lang="en-GB" dirty="0">
                <a:latin typeface="XCCW Joined 50a" panose="03050602040000000000" pitchFamily="66" charset="0"/>
              </a:rPr>
              <a:t>style! </a:t>
            </a:r>
          </a:p>
          <a:p>
            <a:endParaRPr lang="en-GB" dirty="0">
              <a:latin typeface="XCCW Joined 50a" panose="03050602040000000000" pitchFamily="66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XCCW Joined 50a" panose="03050602040000000000" pitchFamily="66" charset="0"/>
              </a:rPr>
              <a:t>When is it due? </a:t>
            </a:r>
            <a:r>
              <a:rPr lang="en-GB" dirty="0" smtClean="0">
                <a:latin typeface="XCCW Joined 50a" panose="03050602040000000000" pitchFamily="66" charset="0"/>
              </a:rPr>
              <a:t>Tuesday 29</a:t>
            </a:r>
            <a:r>
              <a:rPr lang="en-GB" baseline="30000" dirty="0" smtClean="0">
                <a:latin typeface="XCCW Joined 50a" panose="03050602040000000000" pitchFamily="66" charset="0"/>
              </a:rPr>
              <a:t>th</a:t>
            </a:r>
            <a:r>
              <a:rPr lang="en-GB" dirty="0" smtClean="0">
                <a:latin typeface="XCCW Joined 50a" panose="03050602040000000000" pitchFamily="66" charset="0"/>
              </a:rPr>
              <a:t> October</a:t>
            </a:r>
            <a:endParaRPr lang="en-GB" dirty="0">
              <a:latin typeface="XCCW Joined 50a" panose="03050602040000000000" pitchFamily="66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XCCW Joined 50a" panose="03050602040000000000" pitchFamily="66" charset="0"/>
              </a:rPr>
              <a:t>Who should I hand my work to? </a:t>
            </a:r>
            <a:r>
              <a:rPr lang="en-GB" dirty="0" smtClean="0">
                <a:latin typeface="XCCW Joined 50a" panose="03050602040000000000" pitchFamily="66" charset="0"/>
              </a:rPr>
              <a:t>Mrs </a:t>
            </a:r>
            <a:r>
              <a:rPr lang="en-GB" dirty="0">
                <a:latin typeface="XCCW Joined 50a" panose="03050602040000000000" pitchFamily="66" charset="0"/>
              </a:rPr>
              <a:t>Allen</a:t>
            </a:r>
            <a:endParaRPr lang="en-GB" dirty="0"/>
          </a:p>
        </p:txBody>
      </p:sp>
      <p:pic>
        <p:nvPicPr>
          <p:cNvPr id="1028" name="Picture 4" descr="Vincent van Gogh | Sunflowers | NG3863 | National Gallery, Lond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5323" y="3100937"/>
            <a:ext cx="2807207" cy="356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48250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45</Words>
  <Application>Microsoft Office PowerPoint</Application>
  <PresentationFormat>Widescreen</PresentationFormat>
  <Paragraphs>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XCCW Joined 50a</vt:lpstr>
      <vt:lpstr>Office Theme</vt:lpstr>
      <vt:lpstr>PowerPoint Presentation</vt:lpstr>
      <vt:lpstr>PowerPoint Presentation</vt:lpstr>
      <vt:lpstr>Competition Time!</vt:lpstr>
    </vt:vector>
  </TitlesOfParts>
  <Company>Admin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</dc:creator>
  <cp:lastModifiedBy>Hannah Franklin</cp:lastModifiedBy>
  <cp:revision>5</cp:revision>
  <dcterms:created xsi:type="dcterms:W3CDTF">2024-04-25T18:10:14Z</dcterms:created>
  <dcterms:modified xsi:type="dcterms:W3CDTF">2024-09-25T11:43:19Z</dcterms:modified>
</cp:coreProperties>
</file>