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embeddedFontLst>
    <p:embeddedFont>
      <p:font typeface="Quicksand" panose="020B0604020202020204" charset="0"/>
      <p:regular r:id="rId19"/>
      <p:bold r:id="rId20"/>
    </p:embeddedFont>
    <p:embeddedFont>
      <p:font typeface="Quicksand Medium" panose="020B0604020202020204" charset="0"/>
      <p:regular r:id="rId21"/>
      <p:bold r:id="rId22"/>
    </p:embeddedFont>
    <p:embeddedFont>
      <p:font typeface="Roboto Mono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b2e4bd895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eb2e4bd895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Last updated: 07-02-22</a:t>
            </a: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e3d9e06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e3d9e06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97aa31b3b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97aa31b3b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80c74db3c7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80c74db3c7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80c74db3c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80c74db3c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97aa31b3b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897aa31b3b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80c74db3c7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80c74db3c7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80c74db3c7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80c74db3c7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0c74db3c7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0c74db3c7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f0856e9a6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f0856e9a6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f0856e9a6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f0856e9a6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f0856e9a61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f0856e9a61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80c74db3c7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80c74db3c7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7e3d9e0630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7e3d9e0630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7e3d9e0630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7e3d9e0630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367675" y="4249150"/>
            <a:ext cx="1465423" cy="65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ncce.io/pongstarter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cce.io/po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3: Improving a game</a:t>
            </a:r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Year 6 – Programming A – Variables in games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3: Improving a game</a:t>
            </a:r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Objectives</a:t>
            </a:r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To choose how to improve a game by using variables</a:t>
            </a:r>
            <a:endParaRPr b="1"/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decide where in a program to change a variable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make use of an event in a program to set a variable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recognise that the value of a variable can be used by a program</a:t>
            </a: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could be set and changed in this game?</a:t>
            </a:r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5B5BA5"/>
                </a:solidFill>
              </a:rPr>
              <a:t>Possible variables:</a:t>
            </a:r>
            <a:endParaRPr>
              <a:solidFill>
                <a:srgbClr val="5B5BA5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rgbClr val="5B5BA5"/>
              </a:buClr>
              <a:buSzPts val="1800"/>
              <a:buChar char="●"/>
            </a:pPr>
            <a:r>
              <a:rPr lang="en-GB">
                <a:solidFill>
                  <a:srgbClr val="5B5BA5"/>
                </a:solidFill>
              </a:rPr>
              <a:t>Score</a:t>
            </a:r>
            <a:endParaRPr>
              <a:solidFill>
                <a:srgbClr val="5B5BA5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5B5BA5"/>
              </a:buClr>
              <a:buSzPts val="1800"/>
              <a:buChar char="●"/>
            </a:pPr>
            <a:r>
              <a:rPr lang="en-GB">
                <a:solidFill>
                  <a:srgbClr val="5B5BA5"/>
                </a:solidFill>
              </a:rPr>
              <a:t>Timer</a:t>
            </a:r>
            <a:endParaRPr>
              <a:solidFill>
                <a:srgbClr val="5B5BA5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5B5BA5"/>
              </a:buClr>
              <a:buSzPts val="1800"/>
              <a:buChar char="●"/>
            </a:pPr>
            <a:r>
              <a:rPr lang="en-GB">
                <a:solidFill>
                  <a:srgbClr val="5B5BA5"/>
                </a:solidFill>
              </a:rPr>
              <a:t>Lives</a:t>
            </a:r>
            <a:endParaRPr>
              <a:solidFill>
                <a:srgbClr val="5B5BA5"/>
              </a:solidFill>
            </a:endParaRPr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888" y="1174200"/>
            <a:ext cx="3686833" cy="279509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9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ncce.io/pongstarter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9970" y="2101283"/>
            <a:ext cx="2103957" cy="130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dirty="0"/>
              <a:t>Go to this project: </a:t>
            </a:r>
            <a:r>
              <a:rPr lang="en-GB" sz="2100" u="sng" dirty="0">
                <a:solidFill>
                  <a:schemeClr val="hlink"/>
                </a:solidFill>
                <a:hlinkClick r:id="rId4"/>
              </a:rPr>
              <a:t>ncce.io/pong</a:t>
            </a:r>
            <a:r>
              <a:rPr lang="en-GB" sz="2100" dirty="0"/>
              <a:t>. </a:t>
            </a:r>
            <a:endParaRPr sz="2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/>
              <a:t>Create a variable for ‘score’.</a:t>
            </a:r>
            <a:endParaRPr sz="2100" dirty="0"/>
          </a:p>
        </p:txBody>
      </p:sp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Keeping score</a:t>
            </a:r>
            <a:endParaRPr/>
          </a:p>
        </p:txBody>
      </p:sp>
      <p:sp>
        <p:nvSpPr>
          <p:cNvPr id="119" name="Google Shape;119;p2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20" name="Google Shape;120;p2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1"/>
          <p:cNvPicPr preferRelativeResize="0"/>
          <p:nvPr/>
        </p:nvPicPr>
        <p:blipFill rotWithShape="1">
          <a:blip r:embed="rId3">
            <a:alphaModFix/>
          </a:blip>
          <a:srcRect r="31591" b="35608"/>
          <a:stretch/>
        </p:blipFill>
        <p:spPr>
          <a:xfrm>
            <a:off x="310900" y="1017725"/>
            <a:ext cx="2857501" cy="3811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Experiment with the ‘score’ variable</a:t>
            </a:r>
            <a:endParaRPr/>
          </a:p>
        </p:txBody>
      </p:sp>
      <p:sp>
        <p:nvSpPr>
          <p:cNvPr id="127" name="Google Shape;127;p2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28" name="Google Shape;128;p21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129" name="Google Shape;129;p21"/>
          <p:cNvPicPr preferRelativeResize="0"/>
          <p:nvPr/>
        </p:nvPicPr>
        <p:blipFill rotWithShape="1">
          <a:blip r:embed="rId4">
            <a:alphaModFix/>
          </a:blip>
          <a:srcRect r="32587" b="58148"/>
          <a:stretch/>
        </p:blipFill>
        <p:spPr>
          <a:xfrm>
            <a:off x="4456613" y="2852638"/>
            <a:ext cx="2482976" cy="619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Google Shape;130;p21"/>
          <p:cNvCxnSpPr>
            <a:stCxn id="129" idx="1"/>
            <a:endCxn id="131" idx="6"/>
          </p:cNvCxnSpPr>
          <p:nvPr/>
        </p:nvCxnSpPr>
        <p:spPr>
          <a:xfrm rot="10800000">
            <a:off x="1012013" y="2396950"/>
            <a:ext cx="3444600" cy="76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2" name="Google Shape;132;p21"/>
          <p:cNvCxnSpPr>
            <a:stCxn id="129" idx="1"/>
            <a:endCxn id="133" idx="6"/>
          </p:cNvCxnSpPr>
          <p:nvPr/>
        </p:nvCxnSpPr>
        <p:spPr>
          <a:xfrm flipH="1">
            <a:off x="1426013" y="3162250"/>
            <a:ext cx="3030600" cy="173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4" name="Google Shape;134;p21"/>
          <p:cNvCxnSpPr>
            <a:stCxn id="129" idx="1"/>
            <a:endCxn id="135" idx="6"/>
          </p:cNvCxnSpPr>
          <p:nvPr/>
        </p:nvCxnSpPr>
        <p:spPr>
          <a:xfrm flipH="1">
            <a:off x="1184513" y="3162250"/>
            <a:ext cx="3272100" cy="1187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31" name="Google Shape;131;p21"/>
          <p:cNvSpPr/>
          <p:nvPr/>
        </p:nvSpPr>
        <p:spPr>
          <a:xfrm>
            <a:off x="646200" y="2214150"/>
            <a:ext cx="365700" cy="3657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</a:t>
            </a:r>
            <a:endParaRPr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3" name="Google Shape;133;p21"/>
          <p:cNvSpPr/>
          <p:nvPr/>
        </p:nvSpPr>
        <p:spPr>
          <a:xfrm>
            <a:off x="1060175" y="3153163"/>
            <a:ext cx="365700" cy="3657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B</a:t>
            </a:r>
            <a:endParaRPr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5" name="Google Shape;135;p21"/>
          <p:cNvSpPr/>
          <p:nvPr/>
        </p:nvSpPr>
        <p:spPr>
          <a:xfrm>
            <a:off x="818775" y="4167125"/>
            <a:ext cx="365700" cy="3657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</a:t>
            </a:r>
            <a:endParaRPr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6" name="Google Shape;136;p21"/>
          <p:cNvSpPr txBox="1"/>
          <p:nvPr/>
        </p:nvSpPr>
        <p:spPr>
          <a:xfrm>
            <a:off x="3012600" y="1081450"/>
            <a:ext cx="5735400" cy="13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What happens when you add                             to this code snippet in positions A, B, or C? 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Test your predictions by adding the block. 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37" name="Google Shape;137;p21"/>
          <p:cNvPicPr preferRelativeResize="0"/>
          <p:nvPr/>
        </p:nvPicPr>
        <p:blipFill rotWithShape="1">
          <a:blip r:embed="rId4">
            <a:alphaModFix/>
          </a:blip>
          <a:srcRect r="32587" b="58148"/>
          <a:stretch/>
        </p:blipFill>
        <p:spPr>
          <a:xfrm>
            <a:off x="6263163" y="1074050"/>
            <a:ext cx="1726125" cy="43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/>
              <a:t>When do you need to set the score in a game?</a:t>
            </a:r>
            <a:endParaRPr sz="2400"/>
          </a:p>
        </p:txBody>
      </p:sp>
      <p:sp>
        <p:nvSpPr>
          <p:cNvPr id="143" name="Google Shape;143;p22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What would happen if the score is never reset in a game?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sp>
        <p:nvSpPr>
          <p:cNvPr id="144" name="Google Shape;144;p2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Setting variables</a:t>
            </a:r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47" name="Google Shape;147;p22"/>
          <p:cNvPicPr preferRelativeResize="0"/>
          <p:nvPr/>
        </p:nvPicPr>
        <p:blipFill rotWithShape="1">
          <a:blip r:embed="rId3">
            <a:alphaModFix/>
          </a:blip>
          <a:srcRect r="32696" b="47777"/>
          <a:stretch/>
        </p:blipFill>
        <p:spPr>
          <a:xfrm>
            <a:off x="4972675" y="2320400"/>
            <a:ext cx="3624374" cy="208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Experiment with </a:t>
            </a:r>
            <a:r>
              <a:rPr lang="en-GB" b="1"/>
              <a:t>changing</a:t>
            </a:r>
            <a:r>
              <a:rPr lang="en-GB"/>
              <a:t> the value of the variable.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Try changing by two, five, or ten.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What happens if you use a negative number?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Do you always have to </a:t>
            </a:r>
            <a:r>
              <a:rPr lang="en-GB" b="1"/>
              <a:t>set</a:t>
            </a:r>
            <a:r>
              <a:rPr lang="en-GB"/>
              <a:t> the variable to zero?</a:t>
            </a: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Experiment with the value of the variable</a:t>
            </a:r>
            <a:endParaRPr/>
          </a:p>
        </p:txBody>
      </p:sp>
      <p:sp>
        <p:nvSpPr>
          <p:cNvPr id="154" name="Google Shape;154;p2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55" name="Google Shape;155;p2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56" name="Google Shape;156;p23"/>
          <p:cNvPicPr preferRelativeResize="0"/>
          <p:nvPr/>
        </p:nvPicPr>
        <p:blipFill rotWithShape="1">
          <a:blip r:embed="rId3">
            <a:alphaModFix/>
          </a:blip>
          <a:srcRect r="32741" b="57673"/>
          <a:stretch/>
        </p:blipFill>
        <p:spPr>
          <a:xfrm>
            <a:off x="5413250" y="1222325"/>
            <a:ext cx="2743200" cy="691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/>
          <p:cNvPicPr preferRelativeResize="0"/>
          <p:nvPr/>
        </p:nvPicPr>
        <p:blipFill rotWithShape="1">
          <a:blip r:embed="rId4">
            <a:alphaModFix/>
          </a:blip>
          <a:srcRect r="32700" b="58392"/>
          <a:stretch/>
        </p:blipFill>
        <p:spPr>
          <a:xfrm>
            <a:off x="5525975" y="2966750"/>
            <a:ext cx="2517748" cy="6949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4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176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would happen if this code snippet was run?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Could you use one </a:t>
            </a:r>
            <a:r>
              <a:rPr lang="en-GB">
                <a:latin typeface="Roboto Mono"/>
                <a:ea typeface="Roboto Mono"/>
                <a:cs typeface="Roboto Mono"/>
                <a:sym typeface="Roboto Mono"/>
              </a:rPr>
              <a:t>change</a:t>
            </a:r>
            <a:r>
              <a:rPr lang="en-GB"/>
              <a:t> block instead?</a:t>
            </a:r>
            <a:endParaRPr/>
          </a:p>
        </p:txBody>
      </p:sp>
      <p:sp>
        <p:nvSpPr>
          <p:cNvPr id="163" name="Google Shape;163;p2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Change a variable more than once</a:t>
            </a:r>
            <a:endParaRPr/>
          </a:p>
        </p:txBody>
      </p:sp>
      <p:sp>
        <p:nvSpPr>
          <p:cNvPr id="164" name="Google Shape;164;p2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65" name="Google Shape;165;p2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3">
            <a:alphaModFix/>
          </a:blip>
          <a:srcRect r="32541" b="44055"/>
          <a:stretch/>
        </p:blipFill>
        <p:spPr>
          <a:xfrm>
            <a:off x="5852050" y="1170125"/>
            <a:ext cx="1865600" cy="147555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4"/>
          <p:cNvSpPr txBox="1">
            <a:spLocks noGrp="1"/>
          </p:cNvSpPr>
          <p:nvPr>
            <p:ph type="body" idx="1"/>
          </p:nvPr>
        </p:nvSpPr>
        <p:spPr>
          <a:xfrm>
            <a:off x="387100" y="3075124"/>
            <a:ext cx="4096500" cy="176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What about this snippet?</a:t>
            </a:r>
            <a:endParaRPr/>
          </a:p>
        </p:txBody>
      </p:sp>
      <p:pic>
        <p:nvPicPr>
          <p:cNvPr id="168" name="Google Shape;168;p24"/>
          <p:cNvPicPr preferRelativeResize="0"/>
          <p:nvPr/>
        </p:nvPicPr>
        <p:blipFill rotWithShape="1">
          <a:blip r:embed="rId4">
            <a:alphaModFix/>
          </a:blip>
          <a:srcRect r="32541" b="44055"/>
          <a:stretch/>
        </p:blipFill>
        <p:spPr>
          <a:xfrm>
            <a:off x="5852050" y="2894675"/>
            <a:ext cx="1865600" cy="1475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adding two </a:t>
            </a:r>
            <a:r>
              <a:rPr lang="en-GB">
                <a:latin typeface="Roboto Mono"/>
                <a:ea typeface="Roboto Mono"/>
                <a:cs typeface="Roboto Mono"/>
                <a:sym typeface="Roboto Mono"/>
              </a:rPr>
              <a:t>change score</a:t>
            </a:r>
            <a:r>
              <a:rPr lang="en-GB"/>
              <a:t> variables to your code </a:t>
            </a:r>
            <a:r>
              <a:rPr lang="en-GB" b="1"/>
              <a:t>in different places</a:t>
            </a:r>
            <a:r>
              <a:rPr lang="en-GB"/>
              <a:t>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What happens?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You might need to change the values.</a:t>
            </a:r>
            <a:endParaRPr/>
          </a:p>
        </p:txBody>
      </p:sp>
      <p:sp>
        <p:nvSpPr>
          <p:cNvPr id="174" name="Google Shape;174;p2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Change a variable more than once</a:t>
            </a:r>
            <a:endParaRPr/>
          </a:p>
        </p:txBody>
      </p:sp>
      <p:sp>
        <p:nvSpPr>
          <p:cNvPr id="175" name="Google Shape;175;p2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76" name="Google Shape;176;p2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77" name="Google Shape;177;p25"/>
          <p:cNvPicPr preferRelativeResize="0"/>
          <p:nvPr/>
        </p:nvPicPr>
        <p:blipFill rotWithShape="1">
          <a:blip r:embed="rId3">
            <a:alphaModFix/>
          </a:blip>
          <a:srcRect r="32741" b="57673"/>
          <a:stretch/>
        </p:blipFill>
        <p:spPr>
          <a:xfrm>
            <a:off x="5413250" y="1222325"/>
            <a:ext cx="2743200" cy="691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5"/>
          <p:cNvPicPr preferRelativeResize="0"/>
          <p:nvPr/>
        </p:nvPicPr>
        <p:blipFill rotWithShape="1">
          <a:blip r:embed="rId4">
            <a:alphaModFix/>
          </a:blip>
          <a:srcRect r="32669" b="57804"/>
          <a:stretch/>
        </p:blipFill>
        <p:spPr>
          <a:xfrm>
            <a:off x="5413250" y="2512925"/>
            <a:ext cx="2743200" cy="6905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6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program can use the value of a variable to perform different tasks.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Operator blocks are just some of the ways you can do this.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84" name="Google Shape;184;p2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Variables in programs</a:t>
            </a:r>
            <a:endParaRPr/>
          </a:p>
        </p:txBody>
      </p:sp>
      <p:sp>
        <p:nvSpPr>
          <p:cNvPr id="185" name="Google Shape;185;p2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186" name="Google Shape;186;p26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  <p:pic>
        <p:nvPicPr>
          <p:cNvPr id="187" name="Google Shape;18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7050" y="1181100"/>
            <a:ext cx="289560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7050" y="2162175"/>
            <a:ext cx="2886075" cy="81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37050" y="3133725"/>
            <a:ext cx="2886075" cy="82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43338" y="1170125"/>
            <a:ext cx="3483025" cy="340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do you think will happen when the score gets to five?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 program is using the value of the variable to determine whether to change the sprite’s costume. </a:t>
            </a:r>
            <a:endParaRPr/>
          </a:p>
        </p:txBody>
      </p:sp>
      <p:sp>
        <p:nvSpPr>
          <p:cNvPr id="196" name="Google Shape;196;p2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Variables in programs</a:t>
            </a:r>
            <a:endParaRPr/>
          </a:p>
        </p:txBody>
      </p:sp>
      <p:sp>
        <p:nvSpPr>
          <p:cNvPr id="197" name="Google Shape;197;p2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198" name="Google Shape;198;p2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  <p:cxnSp>
        <p:nvCxnSpPr>
          <p:cNvPr id="199" name="Google Shape;199;p27"/>
          <p:cNvCxnSpPr/>
          <p:nvPr/>
        </p:nvCxnSpPr>
        <p:spPr>
          <a:xfrm>
            <a:off x="4348400" y="2581450"/>
            <a:ext cx="1892400" cy="317400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8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Return to your Scratch project. Add the operator block to your </a:t>
            </a:r>
            <a:r>
              <a:rPr lang="en-GB" b="1"/>
              <a:t>Paddle</a:t>
            </a:r>
            <a:r>
              <a:rPr lang="en-GB"/>
              <a:t> sprite’s code.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Choose an action to take place when the score reaches a certain value. </a:t>
            </a:r>
            <a:endParaRPr/>
          </a:p>
        </p:txBody>
      </p:sp>
      <p:sp>
        <p:nvSpPr>
          <p:cNvPr id="205" name="Google Shape;205;p2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Variables in programs</a:t>
            </a:r>
            <a:endParaRPr/>
          </a:p>
        </p:txBody>
      </p:sp>
      <p:sp>
        <p:nvSpPr>
          <p:cNvPr id="206" name="Google Shape;206;p2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207" name="Google Shape;207;p28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  <p:pic>
        <p:nvPicPr>
          <p:cNvPr id="208" name="Google Shape;20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7050" y="1181100"/>
            <a:ext cx="2895600" cy="82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variable does not have to be displayed throughout the running of your program, for example: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Click on the </a:t>
            </a:r>
            <a:r>
              <a:rPr lang="en-GB">
                <a:highlight>
                  <a:srgbClr val="FF8C1A"/>
                </a:highlight>
              </a:rPr>
              <a:t>  </a:t>
            </a:r>
            <a:r>
              <a:rPr lang="en-GB">
                <a:solidFill>
                  <a:schemeClr val="lt1"/>
                </a:solidFill>
                <a:highlight>
                  <a:srgbClr val="FF8C1A"/>
                </a:highlight>
                <a:latin typeface="Roboto Mono"/>
                <a:ea typeface="Roboto Mono"/>
                <a:cs typeface="Roboto Mono"/>
                <a:sym typeface="Roboto Mono"/>
              </a:rPr>
              <a:t>Variables </a:t>
            </a:r>
            <a:r>
              <a:rPr lang="en-GB"/>
              <a:t> category and untick            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What happens?</a:t>
            </a:r>
            <a:endParaRPr/>
          </a:p>
        </p:txBody>
      </p:sp>
      <p:sp>
        <p:nvSpPr>
          <p:cNvPr id="214" name="Google Shape;214;p29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Display the score</a:t>
            </a:r>
            <a:endParaRPr/>
          </a:p>
        </p:txBody>
      </p:sp>
      <p:sp>
        <p:nvSpPr>
          <p:cNvPr id="215" name="Google Shape;215;p2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16" name="Google Shape;216;p2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  <p:pic>
        <p:nvPicPr>
          <p:cNvPr id="217" name="Google Shape;217;p29"/>
          <p:cNvPicPr preferRelativeResize="0"/>
          <p:nvPr/>
        </p:nvPicPr>
        <p:blipFill rotWithShape="1">
          <a:blip r:embed="rId3">
            <a:alphaModFix/>
          </a:blip>
          <a:srcRect r="32863" b="63145"/>
          <a:stretch/>
        </p:blipFill>
        <p:spPr>
          <a:xfrm>
            <a:off x="5410200" y="1836350"/>
            <a:ext cx="664050" cy="40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00350" y="1382772"/>
            <a:ext cx="1482953" cy="40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24" name="Google Shape;224;p3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Assessment</a:t>
            </a:r>
            <a:endParaRPr/>
          </a:p>
        </p:txBody>
      </p:sp>
      <p:sp>
        <p:nvSpPr>
          <p:cNvPr id="225" name="Google Shape;225;p30"/>
          <p:cNvSpPr txBox="1"/>
          <p:nvPr/>
        </p:nvSpPr>
        <p:spPr>
          <a:xfrm>
            <a:off x="310900" y="1170124"/>
            <a:ext cx="4096500" cy="36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decide where in a program to change a variable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make use of an event in a program to set a variable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recognise that the value of a variable can be used by a program</a:t>
            </a:r>
            <a:r>
              <a:rPr lang="en-GB" sz="18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How confident are you? (1–3)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–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6185600" y="3414350"/>
            <a:ext cx="19815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29" name="Google Shape;22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In this lesson, you…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Set variables and experimented with how they can be displayed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38" name="Google Shape;238;p3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Next lesson</a:t>
            </a:r>
            <a:endParaRPr/>
          </a:p>
        </p:txBody>
      </p:sp>
      <p:sp>
        <p:nvSpPr>
          <p:cNvPr id="239" name="Google Shape;239;p3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40" name="Google Shape;240;p31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2708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Design your own project that uses variables</a:t>
            </a:r>
            <a:endParaRPr/>
          </a:p>
        </p:txBody>
      </p:sp>
      <p:sp>
        <p:nvSpPr>
          <p:cNvPr id="241" name="Google Shape;241;p3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Summary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598</Words>
  <Application>Microsoft Office PowerPoint</Application>
  <PresentationFormat>On-screen Show (16:9)</PresentationFormat>
  <Paragraphs>112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Quicksand</vt:lpstr>
      <vt:lpstr>Quicksand Medium</vt:lpstr>
      <vt:lpstr>Roboto Mono</vt:lpstr>
      <vt:lpstr>Arial</vt:lpstr>
      <vt:lpstr>NCCE Slides</vt:lpstr>
      <vt:lpstr>NCCE Slides</vt:lpstr>
      <vt:lpstr>Lesson 3: Improving a game</vt:lpstr>
      <vt:lpstr>Lesson 3: Improving a game</vt:lpstr>
      <vt:lpstr>What could be set and changed in this game?</vt:lpstr>
      <vt:lpstr>Keeping score</vt:lpstr>
      <vt:lpstr>Experiment with the ‘score’ variable</vt:lpstr>
      <vt:lpstr>Setting variables</vt:lpstr>
      <vt:lpstr>Experiment with the value of the variable</vt:lpstr>
      <vt:lpstr>Change a variable more than once</vt:lpstr>
      <vt:lpstr>Change a variable more than once</vt:lpstr>
      <vt:lpstr>Variables in programs</vt:lpstr>
      <vt:lpstr>Variables in programs</vt:lpstr>
      <vt:lpstr>Variables in programs</vt:lpstr>
      <vt:lpstr>Display the score</vt:lpstr>
      <vt:lpstr>PowerPoint Presentation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3: Improving a game</dc:title>
  <dc:creator>J Alty</dc:creator>
  <cp:lastModifiedBy>J Alty</cp:lastModifiedBy>
  <cp:revision>1</cp:revision>
  <dcterms:modified xsi:type="dcterms:W3CDTF">2025-03-03T14:43:00Z</dcterms:modified>
</cp:coreProperties>
</file>