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nnah Franklin" initials="HF" lastIdx="1" clrIdx="0">
    <p:extLst>
      <p:ext uri="{19B8F6BF-5375-455C-9EA6-DF929625EA0E}">
        <p15:presenceInfo xmlns:p15="http://schemas.microsoft.com/office/powerpoint/2012/main" userId="S-1-5-21-788745359-1953098519-1634953414-13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3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1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64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44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0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79C1-881B-4C59-BA0C-A8E5187BAA77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9264" y="4332630"/>
            <a:ext cx="103816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XCCW Joined 50a" panose="03050602040000000000" pitchFamily="66" charset="0"/>
              </a:rPr>
              <a:t>Carol </a:t>
            </a:r>
            <a:r>
              <a:rPr lang="en-GB" sz="2400" b="1" dirty="0" err="1">
                <a:latin typeface="XCCW Joined 50a" panose="03050602040000000000" pitchFamily="66" charset="0"/>
              </a:rPr>
              <a:t>Gillan</a:t>
            </a:r>
            <a:r>
              <a:rPr lang="en-GB" sz="2400" b="1" dirty="0">
                <a:latin typeface="XCCW Joined 50a" panose="03050602040000000000" pitchFamily="66" charset="0"/>
              </a:rPr>
              <a:t> specialises in oil paintings of British wildlife, farm animals and pets. She celebrates their unique characteristics through her funny animal portraits.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3513" y="386678"/>
            <a:ext cx="8468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>
                <a:latin typeface="XCCW Joined 50a" panose="03050602040000000000" pitchFamily="66" charset="0"/>
              </a:rPr>
              <a:t>Artist of the Month- Carol </a:t>
            </a:r>
            <a:r>
              <a:rPr lang="en-GB" sz="3200" b="1" u="sng" dirty="0" err="1">
                <a:latin typeface="XCCW Joined 50a" panose="03050602040000000000" pitchFamily="66" charset="0"/>
              </a:rPr>
              <a:t>Gillan</a:t>
            </a:r>
            <a:endParaRPr lang="en-GB" sz="3200" b="1" u="sng" dirty="0"/>
          </a:p>
        </p:txBody>
      </p:sp>
      <p:pic>
        <p:nvPicPr>
          <p:cNvPr id="1026" name="Picture 2" descr="Carol Gillan Original Art Works">
            <a:extLst>
              <a:ext uri="{FF2B5EF4-FFF2-40B4-BE49-F238E27FC236}">
                <a16:creationId xmlns:a16="http://schemas.microsoft.com/office/drawing/2014/main" id="{161B1B49-6E80-4DEC-BAD5-134272096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556" y="1421636"/>
            <a:ext cx="3195637" cy="246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D34AB7E-B45C-46E1-9DBE-8E0AC1EC8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9041" y="1446790"/>
            <a:ext cx="2522086" cy="25253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440FC4-E337-478B-830C-40630A9C2A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2969" y="1446790"/>
            <a:ext cx="3232475" cy="252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36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99D1A7-8AC8-49DA-A91F-51493B763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881" y="970709"/>
            <a:ext cx="4514850" cy="44862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F41260-139C-4CA4-88F5-EBB3139633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81382"/>
            <a:ext cx="4379200" cy="328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3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949" y="243205"/>
            <a:ext cx="10515600" cy="1325563"/>
          </a:xfrm>
        </p:spPr>
        <p:txBody>
          <a:bodyPr/>
          <a:lstStyle/>
          <a:p>
            <a:pPr algn="ctr"/>
            <a:r>
              <a:rPr lang="en-GB" b="1" u="sng" dirty="0">
                <a:latin typeface="XCCW Joined 50a" panose="03050602040000000000" pitchFamily="66" charset="0"/>
              </a:rPr>
              <a:t>Competition Time!</a:t>
            </a:r>
          </a:p>
        </p:txBody>
      </p:sp>
      <p:pic>
        <p:nvPicPr>
          <p:cNvPr id="3074" name="Picture 2" descr="Amazon - £10 Gift 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6360">
            <a:off x="9047625" y="4070584"/>
            <a:ext cx="2779544" cy="17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2183" y="1397982"/>
            <a:ext cx="114517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Research Carol </a:t>
            </a:r>
            <a:r>
              <a:rPr lang="en-GB" dirty="0" err="1">
                <a:latin typeface="XCCW Joined 50a" panose="03050602040000000000" pitchFamily="66" charset="0"/>
              </a:rPr>
              <a:t>Gillan’s</a:t>
            </a:r>
            <a:r>
              <a:rPr lang="en-GB" dirty="0">
                <a:latin typeface="XCCW Joined 50a" panose="03050602040000000000" pitchFamily="66" charset="0"/>
              </a:rPr>
              <a:t> work and create your own piece of work inspired by her style! </a:t>
            </a: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When is it due? </a:t>
            </a:r>
            <a:r>
              <a:rPr lang="en-GB" dirty="0" smtClean="0">
                <a:latin typeface="XCCW Joined 50a" panose="03050602040000000000" pitchFamily="66" charset="0"/>
              </a:rPr>
              <a:t>Friday 28</a:t>
            </a:r>
            <a:r>
              <a:rPr lang="en-GB" baseline="30000" dirty="0" smtClean="0">
                <a:latin typeface="XCCW Joined 50a" panose="03050602040000000000" pitchFamily="66" charset="0"/>
              </a:rPr>
              <a:t>th</a:t>
            </a:r>
            <a:r>
              <a:rPr lang="en-GB" dirty="0" smtClean="0">
                <a:latin typeface="XCCW Joined 50a" panose="03050602040000000000" pitchFamily="66" charset="0"/>
              </a:rPr>
              <a:t> February.</a:t>
            </a:r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Who should I hand my work to? </a:t>
            </a:r>
            <a:r>
              <a:rPr lang="en-GB" dirty="0">
                <a:latin typeface="XCCW Joined 50a" panose="03050602040000000000" pitchFamily="66" charset="0"/>
              </a:rPr>
              <a:t>Mrs Allen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2693C2-4C3C-498D-B197-F439F06D3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949" y="3429000"/>
            <a:ext cx="2754384" cy="28153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6798A8-9C1A-4980-9557-6B30702B0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4553" y="3429000"/>
            <a:ext cx="4514850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25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70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50a</vt:lpstr>
      <vt:lpstr>Office Theme</vt:lpstr>
      <vt:lpstr>PowerPoint Presentation</vt:lpstr>
      <vt:lpstr>PowerPoint Presentation</vt:lpstr>
      <vt:lpstr>Competition Time!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Hannah Franklin</cp:lastModifiedBy>
  <cp:revision>8</cp:revision>
  <dcterms:created xsi:type="dcterms:W3CDTF">2024-04-25T18:10:14Z</dcterms:created>
  <dcterms:modified xsi:type="dcterms:W3CDTF">2025-01-24T07:54:21Z</dcterms:modified>
</cp:coreProperties>
</file>