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45.jpg" ContentType="image/jpg"/>
  <Override PartName="/ppt/media/image46.jpg" ContentType="image/jpg"/>
  <Override PartName="/ppt/media/image47.jpg" ContentType="image/jpg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  <p:sldMasterId id="2147483666" r:id="rId5"/>
    <p:sldMasterId id="2147483677" r:id="rId6"/>
    <p:sldMasterId id="2147483687" r:id="rId7"/>
  </p:sldMasterIdLst>
  <p:notesMasterIdLst>
    <p:notesMasterId r:id="rId34"/>
  </p:notesMasterIdLst>
  <p:sldIdLst>
    <p:sldId id="256" r:id="rId8"/>
    <p:sldId id="490" r:id="rId9"/>
    <p:sldId id="545" r:id="rId10"/>
    <p:sldId id="544" r:id="rId11"/>
    <p:sldId id="543" r:id="rId12"/>
    <p:sldId id="541" r:id="rId13"/>
    <p:sldId id="494" r:id="rId14"/>
    <p:sldId id="257" r:id="rId15"/>
    <p:sldId id="546" r:id="rId16"/>
    <p:sldId id="547" r:id="rId17"/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</p:sldIdLst>
  <p:sldSz cx="12192000" cy="6858000"/>
  <p:notesSz cx="12192000" cy="6858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Comic Sans MS" panose="030F0702030302020204" pitchFamily="66" charset="0"/>
      <p:regular r:id="rId41"/>
      <p:bold r:id="rId42"/>
      <p:italic r:id="rId43"/>
      <p:boldItalic r:id="rId44"/>
    </p:embeddedFont>
    <p:embeddedFont>
      <p:font typeface="Franklin Gothic Medium" panose="020B0603020102020204" pitchFamily="34" charset="0"/>
      <p:regular r:id="rId45"/>
      <p:italic r:id="rId46"/>
    </p:embeddedFont>
    <p:embeddedFont>
      <p:font typeface="Grammarsaurus" pitchFamily="2" charset="0"/>
      <p:regular r:id="rId47"/>
      <p:bold r:id="rId48"/>
    </p:embeddedFont>
    <p:embeddedFont>
      <p:font typeface="Tahoma" panose="020B0604030504040204" pitchFamily="34" charset="0"/>
      <p:regular r:id="rId49"/>
      <p:bold r:id="rId50"/>
    </p:embeddedFont>
    <p:embeddedFont>
      <p:font typeface="Trebuchet MS" panose="020B0603020202020204" pitchFamily="34" charset="0"/>
      <p:regular r:id="rId51"/>
      <p:bold r:id="rId52"/>
      <p:italic r:id="rId53"/>
      <p:boldItalic r:id="rId54"/>
    </p:embeddedFont>
  </p:embeddedFontLst>
  <p:defaultTextStyle>
    <a:defPPr>
      <a:defRPr lang="en-P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73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>
      <p:cViewPr varScale="1">
        <p:scale>
          <a:sx n="81" d="100"/>
          <a:sy n="81" d="100"/>
        </p:scale>
        <p:origin x="725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5.fntdata"/><Relationship Id="rId21" Type="http://schemas.openxmlformats.org/officeDocument/2006/relationships/slide" Target="slides/slide14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59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font" Target="fonts/font7.fntdata"/><Relationship Id="rId54" Type="http://schemas.openxmlformats.org/officeDocument/2006/relationships/font" Target="fonts/font20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font" Target="fonts/font19.fntdata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openxmlformats.org/officeDocument/2006/relationships/font" Target="fonts/font17.fntdata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thony Monckton" userId="e475944c-8a7d-4ec3-831e-22ea1a7e3530" providerId="ADAL" clId="{4D799169-22D6-4386-A3E2-C21F978BB473}"/>
    <pc:docChg chg="addSld delSld modSld">
      <pc:chgData name="Anthony Monckton" userId="e475944c-8a7d-4ec3-831e-22ea1a7e3530" providerId="ADAL" clId="{4D799169-22D6-4386-A3E2-C21F978BB473}" dt="2025-10-22T16:44:37" v="6" actId="2696"/>
      <pc:docMkLst>
        <pc:docMk/>
      </pc:docMkLst>
      <pc:sldChg chg="del">
        <pc:chgData name="Anthony Monckton" userId="e475944c-8a7d-4ec3-831e-22ea1a7e3530" providerId="ADAL" clId="{4D799169-22D6-4386-A3E2-C21F978BB473}" dt="2025-10-22T16:44:36.875" v="2" actId="2696"/>
        <pc:sldMkLst>
          <pc:docMk/>
          <pc:sldMk cId="0" sldId="274"/>
        </pc:sldMkLst>
      </pc:sldChg>
      <pc:sldChg chg="del">
        <pc:chgData name="Anthony Monckton" userId="e475944c-8a7d-4ec3-831e-22ea1a7e3530" providerId="ADAL" clId="{4D799169-22D6-4386-A3E2-C21F978BB473}" dt="2025-10-22T16:44:36.890" v="3" actId="2696"/>
        <pc:sldMkLst>
          <pc:docMk/>
          <pc:sldMk cId="0" sldId="275"/>
        </pc:sldMkLst>
      </pc:sldChg>
      <pc:sldChg chg="del">
        <pc:chgData name="Anthony Monckton" userId="e475944c-8a7d-4ec3-831e-22ea1a7e3530" providerId="ADAL" clId="{4D799169-22D6-4386-A3E2-C21F978BB473}" dt="2025-10-22T16:44:36.890" v="4" actId="2696"/>
        <pc:sldMkLst>
          <pc:docMk/>
          <pc:sldMk cId="0" sldId="276"/>
        </pc:sldMkLst>
      </pc:sldChg>
      <pc:sldChg chg="del">
        <pc:chgData name="Anthony Monckton" userId="e475944c-8a7d-4ec3-831e-22ea1a7e3530" providerId="ADAL" clId="{4D799169-22D6-4386-A3E2-C21F978BB473}" dt="2025-10-22T16:44:36.953" v="5" actId="2696"/>
        <pc:sldMkLst>
          <pc:docMk/>
          <pc:sldMk cId="0" sldId="277"/>
        </pc:sldMkLst>
      </pc:sldChg>
      <pc:sldChg chg="del">
        <pc:chgData name="Anthony Monckton" userId="e475944c-8a7d-4ec3-831e-22ea1a7e3530" providerId="ADAL" clId="{4D799169-22D6-4386-A3E2-C21F978BB473}" dt="2025-10-22T16:44:37" v="6" actId="2696"/>
        <pc:sldMkLst>
          <pc:docMk/>
          <pc:sldMk cId="0" sldId="278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1871376981" sldId="490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3246985352" sldId="494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3366685874" sldId="541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3439812911" sldId="543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2147558601" sldId="544"/>
        </pc:sldMkLst>
      </pc:sldChg>
      <pc:sldChg chg="add">
        <pc:chgData name="Anthony Monckton" userId="e475944c-8a7d-4ec3-831e-22ea1a7e3530" providerId="ADAL" clId="{4D799169-22D6-4386-A3E2-C21F978BB473}" dt="2025-10-22T16:23:23.626" v="0"/>
        <pc:sldMkLst>
          <pc:docMk/>
          <pc:sldMk cId="13080246" sldId="545"/>
        </pc:sldMkLst>
      </pc:sldChg>
      <pc:sldChg chg="add">
        <pc:chgData name="Anthony Monckton" userId="e475944c-8a7d-4ec3-831e-22ea1a7e3530" providerId="ADAL" clId="{4D799169-22D6-4386-A3E2-C21F978BB473}" dt="2025-10-22T16:24:04.274" v="1"/>
        <pc:sldMkLst>
          <pc:docMk/>
          <pc:sldMk cId="1678862159" sldId="546"/>
        </pc:sldMkLst>
      </pc:sldChg>
      <pc:sldChg chg="add">
        <pc:chgData name="Anthony Monckton" userId="e475944c-8a7d-4ec3-831e-22ea1a7e3530" providerId="ADAL" clId="{4D799169-22D6-4386-A3E2-C21F978BB473}" dt="2025-10-22T16:24:04.274" v="1"/>
        <pc:sldMkLst>
          <pc:docMk/>
          <pc:sldMk cId="1781654910" sldId="54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FDA621-B9DD-4A4A-B7DD-81FF46EBFB9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5D08BE-9D12-4D06-8895-18D8A2D229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819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to build alongside the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44EC5C-DC30-403F-AB54-854DDACCC62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273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Children to build alongside the slides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44EC5C-DC30-403F-AB54-854DDACCC62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96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Children to build alongside the slides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44EC5C-DC30-403F-AB54-854DDACCC62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9278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Children to build alongside the slides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44EC5C-DC30-403F-AB54-854DDACCC62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745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4871EF-5411-4D33-B6AC-5D8C5BBF03B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5328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FCE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4671541"/>
            <a:ext cx="2487930" cy="2186940"/>
          </a:xfrm>
          <a:custGeom>
            <a:avLst/>
            <a:gdLst/>
            <a:ahLst/>
            <a:cxnLst/>
            <a:rect l="l" t="t" r="r" b="b"/>
            <a:pathLst>
              <a:path w="2487930" h="2186940">
                <a:moveTo>
                  <a:pt x="2347435" y="751183"/>
                </a:moveTo>
                <a:lnTo>
                  <a:pt x="1393914" y="751183"/>
                </a:lnTo>
                <a:lnTo>
                  <a:pt x="1412806" y="760437"/>
                </a:lnTo>
                <a:lnTo>
                  <a:pt x="1400400" y="776909"/>
                </a:lnTo>
                <a:lnTo>
                  <a:pt x="1362463" y="818972"/>
                </a:lnTo>
                <a:lnTo>
                  <a:pt x="1326484" y="856171"/>
                </a:lnTo>
                <a:lnTo>
                  <a:pt x="1290350" y="893125"/>
                </a:lnTo>
                <a:lnTo>
                  <a:pt x="1217659" y="966358"/>
                </a:lnTo>
                <a:lnTo>
                  <a:pt x="1144473" y="1038803"/>
                </a:lnTo>
                <a:lnTo>
                  <a:pt x="1033947" y="1146280"/>
                </a:lnTo>
                <a:lnTo>
                  <a:pt x="514065" y="1641328"/>
                </a:lnTo>
                <a:lnTo>
                  <a:pt x="403537" y="1748809"/>
                </a:lnTo>
                <a:lnTo>
                  <a:pt x="330350" y="1821257"/>
                </a:lnTo>
                <a:lnTo>
                  <a:pt x="257657" y="1894494"/>
                </a:lnTo>
                <a:lnTo>
                  <a:pt x="221522" y="1931450"/>
                </a:lnTo>
                <a:lnTo>
                  <a:pt x="0" y="2161592"/>
                </a:lnTo>
                <a:lnTo>
                  <a:pt x="0" y="2186458"/>
                </a:lnTo>
                <a:lnTo>
                  <a:pt x="922845" y="2186458"/>
                </a:lnTo>
                <a:lnTo>
                  <a:pt x="1642589" y="1486009"/>
                </a:lnTo>
                <a:lnTo>
                  <a:pt x="1788008" y="1341888"/>
                </a:lnTo>
                <a:lnTo>
                  <a:pt x="1896516" y="1232400"/>
                </a:lnTo>
                <a:lnTo>
                  <a:pt x="1968528" y="1158584"/>
                </a:lnTo>
                <a:lnTo>
                  <a:pt x="2075301" y="1047282"/>
                </a:lnTo>
                <a:lnTo>
                  <a:pt x="2145484" y="972913"/>
                </a:lnTo>
                <a:lnTo>
                  <a:pt x="2215020" y="898027"/>
                </a:lnTo>
                <a:lnTo>
                  <a:pt x="2249561" y="860307"/>
                </a:lnTo>
                <a:lnTo>
                  <a:pt x="2283959" y="822358"/>
                </a:lnTo>
                <a:lnTo>
                  <a:pt x="2318219" y="784146"/>
                </a:lnTo>
                <a:lnTo>
                  <a:pt x="2347435" y="751183"/>
                </a:lnTo>
                <a:close/>
              </a:path>
              <a:path w="2487930" h="2186940">
                <a:moveTo>
                  <a:pt x="1888611" y="0"/>
                </a:moveTo>
                <a:lnTo>
                  <a:pt x="1828350" y="10863"/>
                </a:lnTo>
                <a:lnTo>
                  <a:pt x="1702288" y="39892"/>
                </a:lnTo>
                <a:lnTo>
                  <a:pt x="1592868" y="67275"/>
                </a:lnTo>
                <a:lnTo>
                  <a:pt x="1470970" y="99639"/>
                </a:lnTo>
                <a:lnTo>
                  <a:pt x="1343302" y="135748"/>
                </a:lnTo>
                <a:lnTo>
                  <a:pt x="1279400" y="154820"/>
                </a:lnTo>
                <a:lnTo>
                  <a:pt x="1216570" y="174365"/>
                </a:lnTo>
                <a:lnTo>
                  <a:pt x="1155651" y="194227"/>
                </a:lnTo>
                <a:lnTo>
                  <a:pt x="1097481" y="214252"/>
                </a:lnTo>
                <a:lnTo>
                  <a:pt x="1042899" y="234286"/>
                </a:lnTo>
                <a:lnTo>
                  <a:pt x="992743" y="254173"/>
                </a:lnTo>
                <a:lnTo>
                  <a:pt x="947850" y="273760"/>
                </a:lnTo>
                <a:lnTo>
                  <a:pt x="909061" y="292892"/>
                </a:lnTo>
                <a:lnTo>
                  <a:pt x="853142" y="329171"/>
                </a:lnTo>
                <a:lnTo>
                  <a:pt x="850422" y="347741"/>
                </a:lnTo>
                <a:lnTo>
                  <a:pt x="860115" y="381060"/>
                </a:lnTo>
                <a:lnTo>
                  <a:pt x="879861" y="425843"/>
                </a:lnTo>
                <a:lnTo>
                  <a:pt x="907304" y="478804"/>
                </a:lnTo>
                <a:lnTo>
                  <a:pt x="940084" y="536659"/>
                </a:lnTo>
                <a:lnTo>
                  <a:pt x="975845" y="596121"/>
                </a:lnTo>
                <a:lnTo>
                  <a:pt x="1012228" y="653905"/>
                </a:lnTo>
                <a:lnTo>
                  <a:pt x="1046929" y="706805"/>
                </a:lnTo>
                <a:lnTo>
                  <a:pt x="1077428" y="751296"/>
                </a:lnTo>
                <a:lnTo>
                  <a:pt x="1101529" y="784333"/>
                </a:lnTo>
                <a:lnTo>
                  <a:pt x="1147755" y="817527"/>
                </a:lnTo>
                <a:lnTo>
                  <a:pt x="1187328" y="816789"/>
                </a:lnTo>
                <a:lnTo>
                  <a:pt x="1232086" y="805303"/>
                </a:lnTo>
                <a:lnTo>
                  <a:pt x="1278576" y="788033"/>
                </a:lnTo>
                <a:lnTo>
                  <a:pt x="1323347" y="769946"/>
                </a:lnTo>
                <a:lnTo>
                  <a:pt x="1362943" y="756007"/>
                </a:lnTo>
                <a:lnTo>
                  <a:pt x="1393914" y="751183"/>
                </a:lnTo>
                <a:lnTo>
                  <a:pt x="2347435" y="751183"/>
                </a:lnTo>
                <a:lnTo>
                  <a:pt x="2352348" y="745640"/>
                </a:lnTo>
                <a:lnTo>
                  <a:pt x="2386420" y="706725"/>
                </a:lnTo>
                <a:lnTo>
                  <a:pt x="2420235" y="667608"/>
                </a:lnTo>
                <a:lnTo>
                  <a:pt x="2454007" y="628016"/>
                </a:lnTo>
                <a:lnTo>
                  <a:pt x="2487670" y="587997"/>
                </a:lnTo>
                <a:lnTo>
                  <a:pt x="2453597" y="549719"/>
                </a:lnTo>
                <a:lnTo>
                  <a:pt x="2419490" y="512241"/>
                </a:lnTo>
                <a:lnTo>
                  <a:pt x="2385299" y="475463"/>
                </a:lnTo>
                <a:lnTo>
                  <a:pt x="2350969" y="439286"/>
                </a:lnTo>
                <a:lnTo>
                  <a:pt x="2316451" y="403611"/>
                </a:lnTo>
                <a:lnTo>
                  <a:pt x="2281691" y="368341"/>
                </a:lnTo>
                <a:lnTo>
                  <a:pt x="2246637" y="333377"/>
                </a:lnTo>
                <a:lnTo>
                  <a:pt x="2211238" y="298619"/>
                </a:lnTo>
                <a:lnTo>
                  <a:pt x="2175441" y="263969"/>
                </a:lnTo>
                <a:lnTo>
                  <a:pt x="2139688" y="229850"/>
                </a:lnTo>
                <a:lnTo>
                  <a:pt x="2104126" y="196404"/>
                </a:lnTo>
                <a:lnTo>
                  <a:pt x="2033136" y="130827"/>
                </a:lnTo>
                <a:lnTo>
                  <a:pt x="1888611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3613327"/>
            <a:ext cx="1055370" cy="1558290"/>
          </a:xfrm>
          <a:custGeom>
            <a:avLst/>
            <a:gdLst/>
            <a:ahLst/>
            <a:cxnLst/>
            <a:rect l="l" t="t" r="r" b="b"/>
            <a:pathLst>
              <a:path w="1055370" h="1558289">
                <a:moveTo>
                  <a:pt x="1054862" y="1557870"/>
                </a:moveTo>
                <a:lnTo>
                  <a:pt x="0" y="1557870"/>
                </a:lnTo>
                <a:lnTo>
                  <a:pt x="0" y="0"/>
                </a:lnTo>
                <a:lnTo>
                  <a:pt x="1054862" y="0"/>
                </a:lnTo>
                <a:lnTo>
                  <a:pt x="1054862" y="155787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980296" y="116687"/>
            <a:ext cx="4085590" cy="4076700"/>
          </a:xfrm>
          <a:custGeom>
            <a:avLst/>
            <a:gdLst/>
            <a:ahLst/>
            <a:cxnLst/>
            <a:rect l="l" t="t" r="r" b="b"/>
            <a:pathLst>
              <a:path w="4085590" h="4076700">
                <a:moveTo>
                  <a:pt x="4085094" y="2038311"/>
                </a:moveTo>
                <a:lnTo>
                  <a:pt x="2046782" y="0"/>
                </a:lnTo>
                <a:lnTo>
                  <a:pt x="2042541" y="4241"/>
                </a:lnTo>
                <a:lnTo>
                  <a:pt x="2038311" y="0"/>
                </a:lnTo>
                <a:lnTo>
                  <a:pt x="0" y="2038311"/>
                </a:lnTo>
                <a:lnTo>
                  <a:pt x="2038311" y="4076623"/>
                </a:lnTo>
                <a:lnTo>
                  <a:pt x="2042541" y="4072394"/>
                </a:lnTo>
                <a:lnTo>
                  <a:pt x="2046782" y="4076623"/>
                </a:lnTo>
                <a:lnTo>
                  <a:pt x="4085094" y="2038311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3424758"/>
            <a:ext cx="1182370" cy="1558290"/>
          </a:xfrm>
          <a:custGeom>
            <a:avLst/>
            <a:gdLst/>
            <a:ahLst/>
            <a:cxnLst/>
            <a:rect l="l" t="t" r="r" b="b"/>
            <a:pathLst>
              <a:path w="1182370" h="1558289">
                <a:moveTo>
                  <a:pt x="1181862" y="1557870"/>
                </a:moveTo>
                <a:lnTo>
                  <a:pt x="0" y="1557870"/>
                </a:lnTo>
              </a:path>
              <a:path w="1182370" h="1558289">
                <a:moveTo>
                  <a:pt x="0" y="0"/>
                </a:moveTo>
                <a:lnTo>
                  <a:pt x="1181862" y="0"/>
                </a:lnTo>
                <a:lnTo>
                  <a:pt x="1181862" y="1557870"/>
                </a:lnTo>
              </a:path>
            </a:pathLst>
          </a:custGeom>
          <a:ln w="503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130911" y="0"/>
            <a:ext cx="1546225" cy="833755"/>
          </a:xfrm>
          <a:custGeom>
            <a:avLst/>
            <a:gdLst/>
            <a:ahLst/>
            <a:cxnLst/>
            <a:rect l="l" t="t" r="r" b="b"/>
            <a:pathLst>
              <a:path w="1546225" h="833755">
                <a:moveTo>
                  <a:pt x="1546009" y="0"/>
                </a:moveTo>
                <a:lnTo>
                  <a:pt x="121345" y="0"/>
                </a:lnTo>
                <a:lnTo>
                  <a:pt x="0" y="195882"/>
                </a:lnTo>
                <a:lnTo>
                  <a:pt x="1029563" y="833676"/>
                </a:lnTo>
                <a:lnTo>
                  <a:pt x="1546009" y="0"/>
                </a:lnTo>
                <a:close/>
              </a:path>
            </a:pathLst>
          </a:custGeom>
          <a:solidFill>
            <a:srgbClr val="1A13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1311653" y="1854654"/>
            <a:ext cx="509270" cy="509270"/>
          </a:xfrm>
          <a:custGeom>
            <a:avLst/>
            <a:gdLst/>
            <a:ahLst/>
            <a:cxnLst/>
            <a:rect l="l" t="t" r="r" b="b"/>
            <a:pathLst>
              <a:path w="509270" h="509269">
                <a:moveTo>
                  <a:pt x="254482" y="0"/>
                </a:moveTo>
                <a:lnTo>
                  <a:pt x="208737" y="4099"/>
                </a:lnTo>
                <a:lnTo>
                  <a:pt x="165683" y="15920"/>
                </a:lnTo>
                <a:lnTo>
                  <a:pt x="126038" y="34743"/>
                </a:lnTo>
                <a:lnTo>
                  <a:pt x="90521" y="59849"/>
                </a:lnTo>
                <a:lnTo>
                  <a:pt x="59849" y="90521"/>
                </a:lnTo>
                <a:lnTo>
                  <a:pt x="34743" y="126038"/>
                </a:lnTo>
                <a:lnTo>
                  <a:pt x="15920" y="165683"/>
                </a:lnTo>
                <a:lnTo>
                  <a:pt x="4099" y="208737"/>
                </a:lnTo>
                <a:lnTo>
                  <a:pt x="0" y="254482"/>
                </a:lnTo>
                <a:lnTo>
                  <a:pt x="4099" y="300227"/>
                </a:lnTo>
                <a:lnTo>
                  <a:pt x="15920" y="343281"/>
                </a:lnTo>
                <a:lnTo>
                  <a:pt x="34743" y="382926"/>
                </a:lnTo>
                <a:lnTo>
                  <a:pt x="59849" y="418444"/>
                </a:lnTo>
                <a:lnTo>
                  <a:pt x="90521" y="449115"/>
                </a:lnTo>
                <a:lnTo>
                  <a:pt x="126038" y="474221"/>
                </a:lnTo>
                <a:lnTo>
                  <a:pt x="165683" y="493044"/>
                </a:lnTo>
                <a:lnTo>
                  <a:pt x="208737" y="504865"/>
                </a:lnTo>
                <a:lnTo>
                  <a:pt x="254482" y="508965"/>
                </a:lnTo>
                <a:lnTo>
                  <a:pt x="300227" y="504865"/>
                </a:lnTo>
                <a:lnTo>
                  <a:pt x="343281" y="493044"/>
                </a:lnTo>
                <a:lnTo>
                  <a:pt x="382926" y="474221"/>
                </a:lnTo>
                <a:lnTo>
                  <a:pt x="418444" y="449115"/>
                </a:lnTo>
                <a:lnTo>
                  <a:pt x="449115" y="418444"/>
                </a:lnTo>
                <a:lnTo>
                  <a:pt x="474221" y="382926"/>
                </a:lnTo>
                <a:lnTo>
                  <a:pt x="493044" y="343281"/>
                </a:lnTo>
                <a:lnTo>
                  <a:pt x="504865" y="300227"/>
                </a:lnTo>
                <a:lnTo>
                  <a:pt x="508965" y="254482"/>
                </a:lnTo>
                <a:lnTo>
                  <a:pt x="504865" y="208737"/>
                </a:lnTo>
                <a:lnTo>
                  <a:pt x="493044" y="165683"/>
                </a:lnTo>
                <a:lnTo>
                  <a:pt x="474221" y="126038"/>
                </a:lnTo>
                <a:lnTo>
                  <a:pt x="449115" y="90521"/>
                </a:lnTo>
                <a:lnTo>
                  <a:pt x="418444" y="59849"/>
                </a:lnTo>
                <a:lnTo>
                  <a:pt x="382926" y="34743"/>
                </a:lnTo>
                <a:lnTo>
                  <a:pt x="343281" y="15920"/>
                </a:lnTo>
                <a:lnTo>
                  <a:pt x="300227" y="4099"/>
                </a:lnTo>
                <a:lnTo>
                  <a:pt x="254482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1380669" y="2059138"/>
            <a:ext cx="687070" cy="687070"/>
          </a:xfrm>
          <a:custGeom>
            <a:avLst/>
            <a:gdLst/>
            <a:ahLst/>
            <a:cxnLst/>
            <a:rect l="l" t="t" r="r" b="b"/>
            <a:pathLst>
              <a:path w="687070" h="687069">
                <a:moveTo>
                  <a:pt x="687019" y="343509"/>
                </a:moveTo>
                <a:lnTo>
                  <a:pt x="683883" y="390121"/>
                </a:lnTo>
                <a:lnTo>
                  <a:pt x="674748" y="434827"/>
                </a:lnTo>
                <a:lnTo>
                  <a:pt x="660024" y="477217"/>
                </a:lnTo>
                <a:lnTo>
                  <a:pt x="640119" y="516884"/>
                </a:lnTo>
                <a:lnTo>
                  <a:pt x="615443" y="553417"/>
                </a:lnTo>
                <a:lnTo>
                  <a:pt x="586406" y="586406"/>
                </a:lnTo>
                <a:lnTo>
                  <a:pt x="553417" y="615443"/>
                </a:lnTo>
                <a:lnTo>
                  <a:pt x="516884" y="640119"/>
                </a:lnTo>
                <a:lnTo>
                  <a:pt x="477217" y="660024"/>
                </a:lnTo>
                <a:lnTo>
                  <a:pt x="434827" y="674748"/>
                </a:lnTo>
                <a:lnTo>
                  <a:pt x="390121" y="683883"/>
                </a:lnTo>
                <a:lnTo>
                  <a:pt x="343509" y="687019"/>
                </a:lnTo>
                <a:lnTo>
                  <a:pt x="296897" y="683883"/>
                </a:lnTo>
                <a:lnTo>
                  <a:pt x="252192" y="674748"/>
                </a:lnTo>
                <a:lnTo>
                  <a:pt x="209801" y="660024"/>
                </a:lnTo>
                <a:lnTo>
                  <a:pt x="170134" y="640119"/>
                </a:lnTo>
                <a:lnTo>
                  <a:pt x="133602" y="615443"/>
                </a:lnTo>
                <a:lnTo>
                  <a:pt x="100612" y="586406"/>
                </a:lnTo>
                <a:lnTo>
                  <a:pt x="71575" y="553417"/>
                </a:lnTo>
                <a:lnTo>
                  <a:pt x="46899" y="516884"/>
                </a:lnTo>
                <a:lnTo>
                  <a:pt x="26995" y="477217"/>
                </a:lnTo>
                <a:lnTo>
                  <a:pt x="12270" y="434827"/>
                </a:lnTo>
                <a:lnTo>
                  <a:pt x="3135" y="390121"/>
                </a:lnTo>
                <a:lnTo>
                  <a:pt x="0" y="343509"/>
                </a:lnTo>
                <a:lnTo>
                  <a:pt x="3135" y="296897"/>
                </a:lnTo>
                <a:lnTo>
                  <a:pt x="12270" y="252192"/>
                </a:lnTo>
                <a:lnTo>
                  <a:pt x="26995" y="209801"/>
                </a:lnTo>
                <a:lnTo>
                  <a:pt x="46899" y="170134"/>
                </a:lnTo>
                <a:lnTo>
                  <a:pt x="71575" y="133602"/>
                </a:lnTo>
                <a:lnTo>
                  <a:pt x="100612" y="100612"/>
                </a:lnTo>
                <a:lnTo>
                  <a:pt x="133602" y="71575"/>
                </a:lnTo>
                <a:lnTo>
                  <a:pt x="170134" y="46899"/>
                </a:lnTo>
                <a:lnTo>
                  <a:pt x="209801" y="26995"/>
                </a:lnTo>
                <a:lnTo>
                  <a:pt x="252192" y="12270"/>
                </a:lnTo>
                <a:lnTo>
                  <a:pt x="296897" y="3135"/>
                </a:lnTo>
                <a:lnTo>
                  <a:pt x="343509" y="0"/>
                </a:lnTo>
                <a:lnTo>
                  <a:pt x="390121" y="3135"/>
                </a:lnTo>
                <a:lnTo>
                  <a:pt x="434827" y="12270"/>
                </a:lnTo>
                <a:lnTo>
                  <a:pt x="477217" y="26995"/>
                </a:lnTo>
                <a:lnTo>
                  <a:pt x="516884" y="46899"/>
                </a:lnTo>
                <a:lnTo>
                  <a:pt x="553417" y="71575"/>
                </a:lnTo>
                <a:lnTo>
                  <a:pt x="586406" y="100612"/>
                </a:lnTo>
                <a:lnTo>
                  <a:pt x="615443" y="133602"/>
                </a:lnTo>
                <a:lnTo>
                  <a:pt x="640119" y="170134"/>
                </a:lnTo>
                <a:lnTo>
                  <a:pt x="660024" y="209801"/>
                </a:lnTo>
                <a:lnTo>
                  <a:pt x="674748" y="252192"/>
                </a:lnTo>
                <a:lnTo>
                  <a:pt x="683883" y="296897"/>
                </a:lnTo>
                <a:lnTo>
                  <a:pt x="687019" y="343509"/>
                </a:lnTo>
                <a:close/>
              </a:path>
            </a:pathLst>
          </a:custGeom>
          <a:ln w="503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7379823" y="6345379"/>
            <a:ext cx="563880" cy="513080"/>
          </a:xfrm>
          <a:custGeom>
            <a:avLst/>
            <a:gdLst/>
            <a:ahLst/>
            <a:cxnLst/>
            <a:rect l="l" t="t" r="r" b="b"/>
            <a:pathLst>
              <a:path w="563879" h="513079">
                <a:moveTo>
                  <a:pt x="281647" y="0"/>
                </a:moveTo>
                <a:lnTo>
                  <a:pt x="235963" y="3686"/>
                </a:lnTo>
                <a:lnTo>
                  <a:pt x="192625" y="14358"/>
                </a:lnTo>
                <a:lnTo>
                  <a:pt x="152214" y="31437"/>
                </a:lnTo>
                <a:lnTo>
                  <a:pt x="115310" y="54341"/>
                </a:lnTo>
                <a:lnTo>
                  <a:pt x="82492" y="82492"/>
                </a:lnTo>
                <a:lnTo>
                  <a:pt x="54341" y="115310"/>
                </a:lnTo>
                <a:lnTo>
                  <a:pt x="31437" y="152214"/>
                </a:lnTo>
                <a:lnTo>
                  <a:pt x="14358" y="192625"/>
                </a:lnTo>
                <a:lnTo>
                  <a:pt x="3686" y="235963"/>
                </a:lnTo>
                <a:lnTo>
                  <a:pt x="0" y="281647"/>
                </a:lnTo>
                <a:lnTo>
                  <a:pt x="3686" y="327332"/>
                </a:lnTo>
                <a:lnTo>
                  <a:pt x="14358" y="370670"/>
                </a:lnTo>
                <a:lnTo>
                  <a:pt x="31437" y="411081"/>
                </a:lnTo>
                <a:lnTo>
                  <a:pt x="54341" y="447985"/>
                </a:lnTo>
                <a:lnTo>
                  <a:pt x="82492" y="480802"/>
                </a:lnTo>
                <a:lnTo>
                  <a:pt x="115310" y="508954"/>
                </a:lnTo>
                <a:lnTo>
                  <a:pt x="121217" y="512620"/>
                </a:lnTo>
                <a:lnTo>
                  <a:pt x="442078" y="512620"/>
                </a:lnTo>
                <a:lnTo>
                  <a:pt x="480802" y="480802"/>
                </a:lnTo>
                <a:lnTo>
                  <a:pt x="508954" y="447985"/>
                </a:lnTo>
                <a:lnTo>
                  <a:pt x="531858" y="411081"/>
                </a:lnTo>
                <a:lnTo>
                  <a:pt x="548937" y="370670"/>
                </a:lnTo>
                <a:lnTo>
                  <a:pt x="559609" y="327332"/>
                </a:lnTo>
                <a:lnTo>
                  <a:pt x="563295" y="281647"/>
                </a:lnTo>
                <a:lnTo>
                  <a:pt x="559609" y="235963"/>
                </a:lnTo>
                <a:lnTo>
                  <a:pt x="548937" y="192625"/>
                </a:lnTo>
                <a:lnTo>
                  <a:pt x="531858" y="152214"/>
                </a:lnTo>
                <a:lnTo>
                  <a:pt x="508954" y="115310"/>
                </a:lnTo>
                <a:lnTo>
                  <a:pt x="480802" y="82492"/>
                </a:lnTo>
                <a:lnTo>
                  <a:pt x="447985" y="54341"/>
                </a:lnTo>
                <a:lnTo>
                  <a:pt x="411081" y="31437"/>
                </a:lnTo>
                <a:lnTo>
                  <a:pt x="370670" y="14358"/>
                </a:lnTo>
                <a:lnTo>
                  <a:pt x="327332" y="3686"/>
                </a:lnTo>
                <a:lnTo>
                  <a:pt x="281647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1603723" y="5171202"/>
            <a:ext cx="563880" cy="563880"/>
          </a:xfrm>
          <a:custGeom>
            <a:avLst/>
            <a:gdLst/>
            <a:ahLst/>
            <a:cxnLst/>
            <a:rect l="l" t="t" r="r" b="b"/>
            <a:pathLst>
              <a:path w="563879" h="563879">
                <a:moveTo>
                  <a:pt x="281647" y="0"/>
                </a:moveTo>
                <a:lnTo>
                  <a:pt x="235963" y="3686"/>
                </a:lnTo>
                <a:lnTo>
                  <a:pt x="192625" y="14358"/>
                </a:lnTo>
                <a:lnTo>
                  <a:pt x="152214" y="31437"/>
                </a:lnTo>
                <a:lnTo>
                  <a:pt x="115310" y="54341"/>
                </a:lnTo>
                <a:lnTo>
                  <a:pt x="82492" y="82492"/>
                </a:lnTo>
                <a:lnTo>
                  <a:pt x="54341" y="115310"/>
                </a:lnTo>
                <a:lnTo>
                  <a:pt x="31437" y="152214"/>
                </a:lnTo>
                <a:lnTo>
                  <a:pt x="14358" y="192625"/>
                </a:lnTo>
                <a:lnTo>
                  <a:pt x="3686" y="235963"/>
                </a:lnTo>
                <a:lnTo>
                  <a:pt x="0" y="281647"/>
                </a:lnTo>
                <a:lnTo>
                  <a:pt x="3686" y="327332"/>
                </a:lnTo>
                <a:lnTo>
                  <a:pt x="14358" y="370670"/>
                </a:lnTo>
                <a:lnTo>
                  <a:pt x="31437" y="411081"/>
                </a:lnTo>
                <a:lnTo>
                  <a:pt x="54341" y="447985"/>
                </a:lnTo>
                <a:lnTo>
                  <a:pt x="82492" y="480802"/>
                </a:lnTo>
                <a:lnTo>
                  <a:pt x="115310" y="508954"/>
                </a:lnTo>
                <a:lnTo>
                  <a:pt x="152214" y="531858"/>
                </a:lnTo>
                <a:lnTo>
                  <a:pt x="192625" y="548937"/>
                </a:lnTo>
                <a:lnTo>
                  <a:pt x="235963" y="559609"/>
                </a:lnTo>
                <a:lnTo>
                  <a:pt x="281647" y="563295"/>
                </a:lnTo>
                <a:lnTo>
                  <a:pt x="327332" y="559609"/>
                </a:lnTo>
                <a:lnTo>
                  <a:pt x="370670" y="548937"/>
                </a:lnTo>
                <a:lnTo>
                  <a:pt x="411081" y="531858"/>
                </a:lnTo>
                <a:lnTo>
                  <a:pt x="447985" y="508954"/>
                </a:lnTo>
                <a:lnTo>
                  <a:pt x="480802" y="480802"/>
                </a:lnTo>
                <a:lnTo>
                  <a:pt x="508954" y="447985"/>
                </a:lnTo>
                <a:lnTo>
                  <a:pt x="531858" y="411081"/>
                </a:lnTo>
                <a:lnTo>
                  <a:pt x="548937" y="370670"/>
                </a:lnTo>
                <a:lnTo>
                  <a:pt x="559609" y="327332"/>
                </a:lnTo>
                <a:lnTo>
                  <a:pt x="563295" y="281647"/>
                </a:lnTo>
                <a:lnTo>
                  <a:pt x="559609" y="235963"/>
                </a:lnTo>
                <a:lnTo>
                  <a:pt x="548937" y="192625"/>
                </a:lnTo>
                <a:lnTo>
                  <a:pt x="531858" y="152214"/>
                </a:lnTo>
                <a:lnTo>
                  <a:pt x="508954" y="115310"/>
                </a:lnTo>
                <a:lnTo>
                  <a:pt x="480802" y="82492"/>
                </a:lnTo>
                <a:lnTo>
                  <a:pt x="447985" y="54341"/>
                </a:lnTo>
                <a:lnTo>
                  <a:pt x="411081" y="31437"/>
                </a:lnTo>
                <a:lnTo>
                  <a:pt x="370670" y="14358"/>
                </a:lnTo>
                <a:lnTo>
                  <a:pt x="327332" y="3686"/>
                </a:lnTo>
                <a:lnTo>
                  <a:pt x="281647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0" y="6361848"/>
            <a:ext cx="624840" cy="496570"/>
          </a:xfrm>
          <a:custGeom>
            <a:avLst/>
            <a:gdLst/>
            <a:ahLst/>
            <a:cxnLst/>
            <a:rect l="l" t="t" r="r" b="b"/>
            <a:pathLst>
              <a:path w="624840" h="496570">
                <a:moveTo>
                  <a:pt x="154562" y="0"/>
                </a:moveTo>
                <a:lnTo>
                  <a:pt x="106510" y="2426"/>
                </a:lnTo>
                <a:lnTo>
                  <a:pt x="59845" y="9548"/>
                </a:lnTo>
                <a:lnTo>
                  <a:pt x="14804" y="21130"/>
                </a:lnTo>
                <a:lnTo>
                  <a:pt x="0" y="26548"/>
                </a:lnTo>
                <a:lnTo>
                  <a:pt x="0" y="496152"/>
                </a:lnTo>
                <a:lnTo>
                  <a:pt x="623230" y="496152"/>
                </a:lnTo>
                <a:lnTo>
                  <a:pt x="624551" y="469988"/>
                </a:lnTo>
                <a:lnTo>
                  <a:pt x="622125" y="421936"/>
                </a:lnTo>
                <a:lnTo>
                  <a:pt x="615002" y="375271"/>
                </a:lnTo>
                <a:lnTo>
                  <a:pt x="603421" y="330230"/>
                </a:lnTo>
                <a:lnTo>
                  <a:pt x="587616" y="287050"/>
                </a:lnTo>
                <a:lnTo>
                  <a:pt x="567825" y="245966"/>
                </a:lnTo>
                <a:lnTo>
                  <a:pt x="544283" y="207215"/>
                </a:lnTo>
                <a:lnTo>
                  <a:pt x="517227" y="171034"/>
                </a:lnTo>
                <a:lnTo>
                  <a:pt x="486893" y="137658"/>
                </a:lnTo>
                <a:lnTo>
                  <a:pt x="453517" y="107324"/>
                </a:lnTo>
                <a:lnTo>
                  <a:pt x="417335" y="80268"/>
                </a:lnTo>
                <a:lnTo>
                  <a:pt x="378585" y="56726"/>
                </a:lnTo>
                <a:lnTo>
                  <a:pt x="337501" y="36934"/>
                </a:lnTo>
                <a:lnTo>
                  <a:pt x="294321" y="21130"/>
                </a:lnTo>
                <a:lnTo>
                  <a:pt x="249280" y="9548"/>
                </a:lnTo>
                <a:lnTo>
                  <a:pt x="202615" y="2426"/>
                </a:lnTo>
                <a:lnTo>
                  <a:pt x="154562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623230" y="6831836"/>
            <a:ext cx="1905" cy="26670"/>
          </a:xfrm>
          <a:custGeom>
            <a:avLst/>
            <a:gdLst/>
            <a:ahLst/>
            <a:cxnLst/>
            <a:rect l="l" t="t" r="r" b="b"/>
            <a:pathLst>
              <a:path w="1904" h="26670">
                <a:moveTo>
                  <a:pt x="660" y="-5734"/>
                </a:moveTo>
                <a:lnTo>
                  <a:pt x="660" y="31897"/>
                </a:lnTo>
              </a:path>
            </a:pathLst>
          </a:custGeom>
          <a:ln w="12789">
            <a:solidFill>
              <a:srgbClr val="1A13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0" y="6361848"/>
            <a:ext cx="624840" cy="470534"/>
          </a:xfrm>
          <a:custGeom>
            <a:avLst/>
            <a:gdLst/>
            <a:ahLst/>
            <a:cxnLst/>
            <a:rect l="l" t="t" r="r" b="b"/>
            <a:pathLst>
              <a:path w="624840" h="470534">
                <a:moveTo>
                  <a:pt x="0" y="26548"/>
                </a:moveTo>
                <a:lnTo>
                  <a:pt x="14804" y="21130"/>
                </a:lnTo>
                <a:lnTo>
                  <a:pt x="59845" y="9548"/>
                </a:lnTo>
                <a:lnTo>
                  <a:pt x="106510" y="2426"/>
                </a:lnTo>
                <a:lnTo>
                  <a:pt x="154562" y="0"/>
                </a:lnTo>
                <a:lnTo>
                  <a:pt x="202615" y="2426"/>
                </a:lnTo>
                <a:lnTo>
                  <a:pt x="249280" y="9548"/>
                </a:lnTo>
                <a:lnTo>
                  <a:pt x="294321" y="21130"/>
                </a:lnTo>
                <a:lnTo>
                  <a:pt x="337501" y="36934"/>
                </a:lnTo>
                <a:lnTo>
                  <a:pt x="378585" y="56726"/>
                </a:lnTo>
                <a:lnTo>
                  <a:pt x="417335" y="80268"/>
                </a:lnTo>
                <a:lnTo>
                  <a:pt x="453517" y="107324"/>
                </a:lnTo>
                <a:lnTo>
                  <a:pt x="486893" y="137658"/>
                </a:lnTo>
                <a:lnTo>
                  <a:pt x="517227" y="171034"/>
                </a:lnTo>
                <a:lnTo>
                  <a:pt x="544283" y="207215"/>
                </a:lnTo>
                <a:lnTo>
                  <a:pt x="567825" y="245966"/>
                </a:lnTo>
                <a:lnTo>
                  <a:pt x="587616" y="287050"/>
                </a:lnTo>
                <a:lnTo>
                  <a:pt x="603421" y="330230"/>
                </a:lnTo>
                <a:lnTo>
                  <a:pt x="615002" y="375271"/>
                </a:lnTo>
                <a:lnTo>
                  <a:pt x="622125" y="421936"/>
                </a:lnTo>
                <a:lnTo>
                  <a:pt x="624551" y="469988"/>
                </a:lnTo>
              </a:path>
            </a:pathLst>
          </a:custGeom>
          <a:ln w="11468">
            <a:solidFill>
              <a:srgbClr val="1A13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1856463" y="5247682"/>
            <a:ext cx="1859914" cy="1610360"/>
          </a:xfrm>
          <a:custGeom>
            <a:avLst/>
            <a:gdLst/>
            <a:ahLst/>
            <a:cxnLst/>
            <a:rect l="l" t="t" r="r" b="b"/>
            <a:pathLst>
              <a:path w="1859914" h="1610359">
                <a:moveTo>
                  <a:pt x="929717" y="0"/>
                </a:moveTo>
                <a:lnTo>
                  <a:pt x="0" y="1610318"/>
                </a:lnTo>
                <a:lnTo>
                  <a:pt x="1859434" y="1610318"/>
                </a:lnTo>
                <a:lnTo>
                  <a:pt x="929717" y="0"/>
                </a:lnTo>
                <a:close/>
              </a:path>
            </a:pathLst>
          </a:custGeom>
          <a:solidFill>
            <a:srgbClr val="1A13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0" y="0"/>
            <a:ext cx="1132205" cy="743585"/>
          </a:xfrm>
          <a:custGeom>
            <a:avLst/>
            <a:gdLst/>
            <a:ahLst/>
            <a:cxnLst/>
            <a:rect l="l" t="t" r="r" b="b"/>
            <a:pathLst>
              <a:path w="1132205" h="743585">
                <a:moveTo>
                  <a:pt x="702615" y="0"/>
                </a:moveTo>
                <a:lnTo>
                  <a:pt x="429081" y="0"/>
                </a:lnTo>
                <a:lnTo>
                  <a:pt x="0" y="743194"/>
                </a:lnTo>
                <a:lnTo>
                  <a:pt x="1131697" y="743194"/>
                </a:lnTo>
                <a:lnTo>
                  <a:pt x="702615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1658008" y="3634471"/>
            <a:ext cx="534035" cy="646430"/>
          </a:xfrm>
          <a:custGeom>
            <a:avLst/>
            <a:gdLst/>
            <a:ahLst/>
            <a:cxnLst/>
            <a:rect l="l" t="t" r="r" b="b"/>
            <a:pathLst>
              <a:path w="534034" h="646429">
                <a:moveTo>
                  <a:pt x="533991" y="0"/>
                </a:moveTo>
                <a:lnTo>
                  <a:pt x="0" y="187192"/>
                </a:lnTo>
                <a:lnTo>
                  <a:pt x="533991" y="646201"/>
                </a:lnTo>
                <a:lnTo>
                  <a:pt x="533991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962777" y="1387385"/>
            <a:ext cx="958215" cy="1581785"/>
          </a:xfrm>
          <a:custGeom>
            <a:avLst/>
            <a:gdLst/>
            <a:ahLst/>
            <a:cxnLst/>
            <a:rect l="l" t="t" r="r" b="b"/>
            <a:pathLst>
              <a:path w="958214" h="1581785">
                <a:moveTo>
                  <a:pt x="9191" y="1091665"/>
                </a:moveTo>
                <a:lnTo>
                  <a:pt x="4733" y="1091665"/>
                </a:lnTo>
                <a:lnTo>
                  <a:pt x="4733" y="1093888"/>
                </a:lnTo>
                <a:lnTo>
                  <a:pt x="10027" y="1146217"/>
                </a:lnTo>
                <a:lnTo>
                  <a:pt x="13433" y="1194876"/>
                </a:lnTo>
                <a:lnTo>
                  <a:pt x="16124" y="1239108"/>
                </a:lnTo>
                <a:lnTo>
                  <a:pt x="19493" y="1281809"/>
                </a:lnTo>
                <a:lnTo>
                  <a:pt x="24787" y="1323440"/>
                </a:lnTo>
                <a:lnTo>
                  <a:pt x="33142" y="1367594"/>
                </a:lnTo>
                <a:lnTo>
                  <a:pt x="48186" y="1409241"/>
                </a:lnTo>
                <a:lnTo>
                  <a:pt x="69917" y="1447545"/>
                </a:lnTo>
                <a:lnTo>
                  <a:pt x="98332" y="1481669"/>
                </a:lnTo>
                <a:lnTo>
                  <a:pt x="129814" y="1506468"/>
                </a:lnTo>
                <a:lnTo>
                  <a:pt x="203082" y="1539619"/>
                </a:lnTo>
                <a:lnTo>
                  <a:pt x="264366" y="1556893"/>
                </a:lnTo>
                <a:lnTo>
                  <a:pt x="325650" y="1570823"/>
                </a:lnTo>
                <a:lnTo>
                  <a:pt x="375831" y="1576624"/>
                </a:lnTo>
                <a:lnTo>
                  <a:pt x="428273" y="1580399"/>
                </a:lnTo>
                <a:lnTo>
                  <a:pt x="481961" y="1581757"/>
                </a:lnTo>
                <a:lnTo>
                  <a:pt x="535884" y="1580307"/>
                </a:lnTo>
                <a:lnTo>
                  <a:pt x="589027" y="1575661"/>
                </a:lnTo>
                <a:lnTo>
                  <a:pt x="640377" y="1567427"/>
                </a:lnTo>
                <a:lnTo>
                  <a:pt x="688921" y="1555215"/>
                </a:lnTo>
                <a:lnTo>
                  <a:pt x="740407" y="1534294"/>
                </a:lnTo>
                <a:lnTo>
                  <a:pt x="785826" y="1507429"/>
                </a:lnTo>
                <a:lnTo>
                  <a:pt x="825425" y="1474991"/>
                </a:lnTo>
                <a:lnTo>
                  <a:pt x="859451" y="1437351"/>
                </a:lnTo>
                <a:lnTo>
                  <a:pt x="888154" y="1394880"/>
                </a:lnTo>
                <a:lnTo>
                  <a:pt x="911780" y="1347951"/>
                </a:lnTo>
                <a:lnTo>
                  <a:pt x="929631" y="1298602"/>
                </a:lnTo>
                <a:lnTo>
                  <a:pt x="939564" y="1247327"/>
                </a:lnTo>
                <a:lnTo>
                  <a:pt x="942537" y="1214815"/>
                </a:lnTo>
                <a:lnTo>
                  <a:pt x="492883" y="1214815"/>
                </a:lnTo>
                <a:lnTo>
                  <a:pt x="452523" y="1208866"/>
                </a:lnTo>
                <a:lnTo>
                  <a:pt x="413226" y="1193525"/>
                </a:lnTo>
                <a:lnTo>
                  <a:pt x="376827" y="1170573"/>
                </a:lnTo>
                <a:lnTo>
                  <a:pt x="345160" y="1141787"/>
                </a:lnTo>
                <a:lnTo>
                  <a:pt x="320060" y="1108948"/>
                </a:lnTo>
                <a:lnTo>
                  <a:pt x="312019" y="1092039"/>
                </a:lnTo>
                <a:lnTo>
                  <a:pt x="54020" y="1092039"/>
                </a:lnTo>
                <a:lnTo>
                  <a:pt x="9191" y="1091665"/>
                </a:lnTo>
                <a:close/>
              </a:path>
              <a:path w="958214" h="1581785">
                <a:moveTo>
                  <a:pt x="954640" y="925644"/>
                </a:moveTo>
                <a:lnTo>
                  <a:pt x="420648" y="925644"/>
                </a:lnTo>
                <a:lnTo>
                  <a:pt x="473313" y="929729"/>
                </a:lnTo>
                <a:lnTo>
                  <a:pt x="523088" y="942157"/>
                </a:lnTo>
                <a:lnTo>
                  <a:pt x="566340" y="964640"/>
                </a:lnTo>
                <a:lnTo>
                  <a:pt x="597437" y="996999"/>
                </a:lnTo>
                <a:lnTo>
                  <a:pt x="616124" y="1035776"/>
                </a:lnTo>
                <a:lnTo>
                  <a:pt x="622828" y="1077762"/>
                </a:lnTo>
                <a:lnTo>
                  <a:pt x="617978" y="1119746"/>
                </a:lnTo>
                <a:lnTo>
                  <a:pt x="602002" y="1158518"/>
                </a:lnTo>
                <a:lnTo>
                  <a:pt x="569457" y="1191420"/>
                </a:lnTo>
                <a:lnTo>
                  <a:pt x="532472" y="1209593"/>
                </a:lnTo>
                <a:lnTo>
                  <a:pt x="492883" y="1214815"/>
                </a:lnTo>
                <a:lnTo>
                  <a:pt x="942537" y="1214815"/>
                </a:lnTo>
                <a:lnTo>
                  <a:pt x="944360" y="1194876"/>
                </a:lnTo>
                <a:lnTo>
                  <a:pt x="946815" y="1141787"/>
                </a:lnTo>
                <a:lnTo>
                  <a:pt x="949677" y="1089443"/>
                </a:lnTo>
                <a:lnTo>
                  <a:pt x="951368" y="1041242"/>
                </a:lnTo>
                <a:lnTo>
                  <a:pt x="952877" y="992919"/>
                </a:lnTo>
                <a:lnTo>
                  <a:pt x="954254" y="942157"/>
                </a:lnTo>
                <a:lnTo>
                  <a:pt x="954640" y="925644"/>
                </a:lnTo>
                <a:close/>
              </a:path>
              <a:path w="958214" h="1581785">
                <a:moveTo>
                  <a:pt x="245726" y="1071238"/>
                </a:moveTo>
                <a:lnTo>
                  <a:pt x="195075" y="1075323"/>
                </a:lnTo>
                <a:lnTo>
                  <a:pt x="99655" y="1087953"/>
                </a:lnTo>
                <a:lnTo>
                  <a:pt x="54020" y="1092039"/>
                </a:lnTo>
                <a:lnTo>
                  <a:pt x="312019" y="1092039"/>
                </a:lnTo>
                <a:lnTo>
                  <a:pt x="303361" y="1073834"/>
                </a:lnTo>
                <a:lnTo>
                  <a:pt x="301139" y="1071612"/>
                </a:lnTo>
                <a:lnTo>
                  <a:pt x="298916" y="1071612"/>
                </a:lnTo>
                <a:lnTo>
                  <a:pt x="245726" y="1071238"/>
                </a:lnTo>
                <a:close/>
              </a:path>
              <a:path w="958214" h="1581785">
                <a:moveTo>
                  <a:pt x="954282" y="358366"/>
                </a:moveTo>
                <a:lnTo>
                  <a:pt x="510489" y="358366"/>
                </a:lnTo>
                <a:lnTo>
                  <a:pt x="544057" y="363156"/>
                </a:lnTo>
                <a:lnTo>
                  <a:pt x="573447" y="376489"/>
                </a:lnTo>
                <a:lnTo>
                  <a:pt x="596987" y="399247"/>
                </a:lnTo>
                <a:lnTo>
                  <a:pt x="613006" y="432312"/>
                </a:lnTo>
                <a:lnTo>
                  <a:pt x="619833" y="476566"/>
                </a:lnTo>
                <a:lnTo>
                  <a:pt x="616573" y="525276"/>
                </a:lnTo>
                <a:lnTo>
                  <a:pt x="601521" y="560561"/>
                </a:lnTo>
                <a:lnTo>
                  <a:pt x="544486" y="599733"/>
                </a:lnTo>
                <a:lnTo>
                  <a:pt x="506730" y="608059"/>
                </a:lnTo>
                <a:lnTo>
                  <a:pt x="465630" y="611838"/>
                </a:lnTo>
                <a:lnTo>
                  <a:pt x="381852" y="614634"/>
                </a:lnTo>
                <a:lnTo>
                  <a:pt x="343400" y="618091"/>
                </a:lnTo>
                <a:lnTo>
                  <a:pt x="310054" y="625880"/>
                </a:lnTo>
                <a:lnTo>
                  <a:pt x="310054" y="628115"/>
                </a:lnTo>
                <a:lnTo>
                  <a:pt x="312270" y="674883"/>
                </a:lnTo>
                <a:lnTo>
                  <a:pt x="309967" y="728152"/>
                </a:lnTo>
                <a:lnTo>
                  <a:pt x="306427" y="784392"/>
                </a:lnTo>
                <a:lnTo>
                  <a:pt x="304930" y="840075"/>
                </a:lnTo>
                <a:lnTo>
                  <a:pt x="308758" y="891674"/>
                </a:lnTo>
                <a:lnTo>
                  <a:pt x="321192" y="935658"/>
                </a:lnTo>
                <a:lnTo>
                  <a:pt x="368729" y="928191"/>
                </a:lnTo>
                <a:lnTo>
                  <a:pt x="420648" y="925644"/>
                </a:lnTo>
                <a:lnTo>
                  <a:pt x="954640" y="925644"/>
                </a:lnTo>
                <a:lnTo>
                  <a:pt x="955334" y="895889"/>
                </a:lnTo>
                <a:lnTo>
                  <a:pt x="956273" y="847175"/>
                </a:lnTo>
                <a:lnTo>
                  <a:pt x="957015" y="798322"/>
                </a:lnTo>
                <a:lnTo>
                  <a:pt x="957555" y="749327"/>
                </a:lnTo>
                <a:lnTo>
                  <a:pt x="957889" y="700185"/>
                </a:lnTo>
                <a:lnTo>
                  <a:pt x="957818" y="584640"/>
                </a:lnTo>
                <a:lnTo>
                  <a:pt x="957614" y="551843"/>
                </a:lnTo>
                <a:lnTo>
                  <a:pt x="957084" y="502076"/>
                </a:lnTo>
                <a:lnTo>
                  <a:pt x="956328" y="452143"/>
                </a:lnTo>
                <a:lnTo>
                  <a:pt x="955274" y="399247"/>
                </a:lnTo>
                <a:lnTo>
                  <a:pt x="954282" y="358366"/>
                </a:lnTo>
                <a:close/>
              </a:path>
              <a:path w="958214" h="1581785">
                <a:moveTo>
                  <a:pt x="496614" y="0"/>
                </a:moveTo>
                <a:lnTo>
                  <a:pt x="451573" y="1310"/>
                </a:lnTo>
                <a:lnTo>
                  <a:pt x="406730" y="5409"/>
                </a:lnTo>
                <a:lnTo>
                  <a:pt x="362441" y="12326"/>
                </a:lnTo>
                <a:lnTo>
                  <a:pt x="319062" y="22091"/>
                </a:lnTo>
                <a:lnTo>
                  <a:pt x="276949" y="34731"/>
                </a:lnTo>
                <a:lnTo>
                  <a:pt x="236458" y="50276"/>
                </a:lnTo>
                <a:lnTo>
                  <a:pt x="197945" y="68754"/>
                </a:lnTo>
                <a:lnTo>
                  <a:pt x="161766" y="90195"/>
                </a:lnTo>
                <a:lnTo>
                  <a:pt x="128277" y="114628"/>
                </a:lnTo>
                <a:lnTo>
                  <a:pt x="97835" y="142081"/>
                </a:lnTo>
                <a:lnTo>
                  <a:pt x="70795" y="172583"/>
                </a:lnTo>
                <a:lnTo>
                  <a:pt x="47513" y="206164"/>
                </a:lnTo>
                <a:lnTo>
                  <a:pt x="28346" y="242851"/>
                </a:lnTo>
                <a:lnTo>
                  <a:pt x="13649" y="282675"/>
                </a:lnTo>
                <a:lnTo>
                  <a:pt x="1915" y="333864"/>
                </a:lnTo>
                <a:lnTo>
                  <a:pt x="0" y="387979"/>
                </a:lnTo>
                <a:lnTo>
                  <a:pt x="2680" y="441257"/>
                </a:lnTo>
                <a:lnTo>
                  <a:pt x="4733" y="489939"/>
                </a:lnTo>
                <a:lnTo>
                  <a:pt x="4733" y="494397"/>
                </a:lnTo>
                <a:lnTo>
                  <a:pt x="74566" y="494728"/>
                </a:lnTo>
                <a:lnTo>
                  <a:pt x="203828" y="494069"/>
                </a:lnTo>
                <a:lnTo>
                  <a:pt x="261494" y="492593"/>
                </a:lnTo>
                <a:lnTo>
                  <a:pt x="298916" y="489939"/>
                </a:lnTo>
                <a:lnTo>
                  <a:pt x="314934" y="459628"/>
                </a:lnTo>
                <a:lnTo>
                  <a:pt x="338473" y="431686"/>
                </a:lnTo>
                <a:lnTo>
                  <a:pt x="367862" y="406993"/>
                </a:lnTo>
                <a:lnTo>
                  <a:pt x="401429" y="386433"/>
                </a:lnTo>
                <a:lnTo>
                  <a:pt x="437504" y="370887"/>
                </a:lnTo>
                <a:lnTo>
                  <a:pt x="474414" y="361237"/>
                </a:lnTo>
                <a:lnTo>
                  <a:pt x="510489" y="358366"/>
                </a:lnTo>
                <a:lnTo>
                  <a:pt x="954282" y="358366"/>
                </a:lnTo>
                <a:lnTo>
                  <a:pt x="954265" y="309767"/>
                </a:lnTo>
                <a:lnTo>
                  <a:pt x="950228" y="268188"/>
                </a:lnTo>
                <a:lnTo>
                  <a:pt x="940340" y="228280"/>
                </a:lnTo>
                <a:lnTo>
                  <a:pt x="922931" y="191299"/>
                </a:lnTo>
                <a:lnTo>
                  <a:pt x="879571" y="133934"/>
                </a:lnTo>
                <a:lnTo>
                  <a:pt x="821336" y="86454"/>
                </a:lnTo>
                <a:lnTo>
                  <a:pt x="787530" y="66493"/>
                </a:lnTo>
                <a:lnTo>
                  <a:pt x="751074" y="49089"/>
                </a:lnTo>
                <a:lnTo>
                  <a:pt x="712324" y="34272"/>
                </a:lnTo>
                <a:lnTo>
                  <a:pt x="671635" y="22071"/>
                </a:lnTo>
                <a:lnTo>
                  <a:pt x="629363" y="12514"/>
                </a:lnTo>
                <a:lnTo>
                  <a:pt x="585865" y="5631"/>
                </a:lnTo>
                <a:lnTo>
                  <a:pt x="541497" y="1449"/>
                </a:lnTo>
                <a:lnTo>
                  <a:pt x="496614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038620" y="1261000"/>
            <a:ext cx="958215" cy="1581785"/>
          </a:xfrm>
          <a:custGeom>
            <a:avLst/>
            <a:gdLst/>
            <a:ahLst/>
            <a:cxnLst/>
            <a:rect l="l" t="t" r="r" b="b"/>
            <a:pathLst>
              <a:path w="958214" h="1581785">
                <a:moveTo>
                  <a:pt x="24787" y="1323440"/>
                </a:moveTo>
                <a:lnTo>
                  <a:pt x="19493" y="1281809"/>
                </a:lnTo>
                <a:lnTo>
                  <a:pt x="16124" y="1239108"/>
                </a:lnTo>
                <a:lnTo>
                  <a:pt x="13396" y="1194267"/>
                </a:lnTo>
                <a:lnTo>
                  <a:pt x="10027" y="1146217"/>
                </a:lnTo>
                <a:lnTo>
                  <a:pt x="4733" y="1093888"/>
                </a:lnTo>
                <a:lnTo>
                  <a:pt x="4733" y="1091665"/>
                </a:lnTo>
                <a:lnTo>
                  <a:pt x="6969" y="1091665"/>
                </a:lnTo>
                <a:lnTo>
                  <a:pt x="9191" y="1091665"/>
                </a:lnTo>
                <a:lnTo>
                  <a:pt x="54020" y="1092039"/>
                </a:lnTo>
                <a:lnTo>
                  <a:pt x="99655" y="1087953"/>
                </a:lnTo>
                <a:lnTo>
                  <a:pt x="146529" y="1081638"/>
                </a:lnTo>
                <a:lnTo>
                  <a:pt x="195075" y="1075323"/>
                </a:lnTo>
                <a:lnTo>
                  <a:pt x="245726" y="1071238"/>
                </a:lnTo>
                <a:lnTo>
                  <a:pt x="298916" y="1071612"/>
                </a:lnTo>
                <a:lnTo>
                  <a:pt x="301139" y="1071612"/>
                </a:lnTo>
                <a:lnTo>
                  <a:pt x="303361" y="1073834"/>
                </a:lnTo>
                <a:lnTo>
                  <a:pt x="320060" y="1108948"/>
                </a:lnTo>
                <a:lnTo>
                  <a:pt x="345160" y="1141787"/>
                </a:lnTo>
                <a:lnTo>
                  <a:pt x="376827" y="1170573"/>
                </a:lnTo>
                <a:lnTo>
                  <a:pt x="413226" y="1193525"/>
                </a:lnTo>
                <a:lnTo>
                  <a:pt x="452523" y="1208866"/>
                </a:lnTo>
                <a:lnTo>
                  <a:pt x="492883" y="1214815"/>
                </a:lnTo>
                <a:lnTo>
                  <a:pt x="532472" y="1209593"/>
                </a:lnTo>
                <a:lnTo>
                  <a:pt x="569457" y="1191420"/>
                </a:lnTo>
                <a:lnTo>
                  <a:pt x="602002" y="1158518"/>
                </a:lnTo>
                <a:lnTo>
                  <a:pt x="617978" y="1119746"/>
                </a:lnTo>
                <a:lnTo>
                  <a:pt x="622828" y="1077762"/>
                </a:lnTo>
                <a:lnTo>
                  <a:pt x="616124" y="1035776"/>
                </a:lnTo>
                <a:lnTo>
                  <a:pt x="597437" y="996999"/>
                </a:lnTo>
                <a:lnTo>
                  <a:pt x="566340" y="964640"/>
                </a:lnTo>
                <a:lnTo>
                  <a:pt x="523088" y="942157"/>
                </a:lnTo>
                <a:lnTo>
                  <a:pt x="473313" y="929729"/>
                </a:lnTo>
                <a:lnTo>
                  <a:pt x="420648" y="925644"/>
                </a:lnTo>
                <a:lnTo>
                  <a:pt x="368729" y="928191"/>
                </a:lnTo>
                <a:lnTo>
                  <a:pt x="321192" y="935658"/>
                </a:lnTo>
                <a:lnTo>
                  <a:pt x="308758" y="891674"/>
                </a:lnTo>
                <a:lnTo>
                  <a:pt x="304930" y="840075"/>
                </a:lnTo>
                <a:lnTo>
                  <a:pt x="306427" y="784392"/>
                </a:lnTo>
                <a:lnTo>
                  <a:pt x="309967" y="728152"/>
                </a:lnTo>
                <a:lnTo>
                  <a:pt x="312270" y="674883"/>
                </a:lnTo>
                <a:lnTo>
                  <a:pt x="310054" y="628115"/>
                </a:lnTo>
                <a:lnTo>
                  <a:pt x="310054" y="625880"/>
                </a:lnTo>
                <a:lnTo>
                  <a:pt x="343400" y="618091"/>
                </a:lnTo>
                <a:lnTo>
                  <a:pt x="381852" y="614634"/>
                </a:lnTo>
                <a:lnTo>
                  <a:pt x="423300" y="613290"/>
                </a:lnTo>
                <a:lnTo>
                  <a:pt x="465630" y="611838"/>
                </a:lnTo>
                <a:lnTo>
                  <a:pt x="506730" y="608059"/>
                </a:lnTo>
                <a:lnTo>
                  <a:pt x="544486" y="599733"/>
                </a:lnTo>
                <a:lnTo>
                  <a:pt x="601521" y="560561"/>
                </a:lnTo>
                <a:lnTo>
                  <a:pt x="616573" y="525276"/>
                </a:lnTo>
                <a:lnTo>
                  <a:pt x="619833" y="476566"/>
                </a:lnTo>
                <a:lnTo>
                  <a:pt x="613006" y="432312"/>
                </a:lnTo>
                <a:lnTo>
                  <a:pt x="596987" y="399247"/>
                </a:lnTo>
                <a:lnTo>
                  <a:pt x="573447" y="376489"/>
                </a:lnTo>
                <a:lnTo>
                  <a:pt x="544057" y="363156"/>
                </a:lnTo>
                <a:lnTo>
                  <a:pt x="510489" y="358366"/>
                </a:lnTo>
                <a:lnTo>
                  <a:pt x="474414" y="361237"/>
                </a:lnTo>
                <a:lnTo>
                  <a:pt x="437504" y="370887"/>
                </a:lnTo>
                <a:lnTo>
                  <a:pt x="401429" y="386433"/>
                </a:lnTo>
                <a:lnTo>
                  <a:pt x="367862" y="406993"/>
                </a:lnTo>
                <a:lnTo>
                  <a:pt x="338473" y="431686"/>
                </a:lnTo>
                <a:lnTo>
                  <a:pt x="298916" y="489939"/>
                </a:lnTo>
                <a:lnTo>
                  <a:pt x="261494" y="492593"/>
                </a:lnTo>
                <a:lnTo>
                  <a:pt x="203828" y="494069"/>
                </a:lnTo>
                <a:lnTo>
                  <a:pt x="137618" y="494678"/>
                </a:lnTo>
                <a:lnTo>
                  <a:pt x="74566" y="494728"/>
                </a:lnTo>
                <a:lnTo>
                  <a:pt x="26370" y="494531"/>
                </a:lnTo>
                <a:lnTo>
                  <a:pt x="4733" y="494397"/>
                </a:lnTo>
                <a:lnTo>
                  <a:pt x="4733" y="489939"/>
                </a:lnTo>
                <a:lnTo>
                  <a:pt x="2680" y="441257"/>
                </a:lnTo>
                <a:lnTo>
                  <a:pt x="0" y="387979"/>
                </a:lnTo>
                <a:lnTo>
                  <a:pt x="1915" y="333864"/>
                </a:lnTo>
                <a:lnTo>
                  <a:pt x="13649" y="282675"/>
                </a:lnTo>
                <a:lnTo>
                  <a:pt x="28346" y="242851"/>
                </a:lnTo>
                <a:lnTo>
                  <a:pt x="47513" y="206164"/>
                </a:lnTo>
                <a:lnTo>
                  <a:pt x="70795" y="172583"/>
                </a:lnTo>
                <a:lnTo>
                  <a:pt x="97835" y="142081"/>
                </a:lnTo>
                <a:lnTo>
                  <a:pt x="128277" y="114628"/>
                </a:lnTo>
                <a:lnTo>
                  <a:pt x="161766" y="90195"/>
                </a:lnTo>
                <a:lnTo>
                  <a:pt x="197945" y="68754"/>
                </a:lnTo>
                <a:lnTo>
                  <a:pt x="236458" y="50276"/>
                </a:lnTo>
                <a:lnTo>
                  <a:pt x="276949" y="34731"/>
                </a:lnTo>
                <a:lnTo>
                  <a:pt x="319062" y="22091"/>
                </a:lnTo>
                <a:lnTo>
                  <a:pt x="362441" y="12326"/>
                </a:lnTo>
                <a:lnTo>
                  <a:pt x="406730" y="5409"/>
                </a:lnTo>
                <a:lnTo>
                  <a:pt x="451573" y="1310"/>
                </a:lnTo>
                <a:lnTo>
                  <a:pt x="496614" y="0"/>
                </a:lnTo>
                <a:lnTo>
                  <a:pt x="541497" y="1449"/>
                </a:lnTo>
                <a:lnTo>
                  <a:pt x="585865" y="5631"/>
                </a:lnTo>
                <a:lnTo>
                  <a:pt x="629363" y="12514"/>
                </a:lnTo>
                <a:lnTo>
                  <a:pt x="671635" y="22071"/>
                </a:lnTo>
                <a:lnTo>
                  <a:pt x="712324" y="34272"/>
                </a:lnTo>
                <a:lnTo>
                  <a:pt x="751074" y="49089"/>
                </a:lnTo>
                <a:lnTo>
                  <a:pt x="787530" y="66493"/>
                </a:lnTo>
                <a:lnTo>
                  <a:pt x="821336" y="86454"/>
                </a:lnTo>
                <a:lnTo>
                  <a:pt x="852135" y="108944"/>
                </a:lnTo>
                <a:lnTo>
                  <a:pt x="903288" y="161395"/>
                </a:lnTo>
                <a:lnTo>
                  <a:pt x="940340" y="228280"/>
                </a:lnTo>
                <a:lnTo>
                  <a:pt x="950228" y="268188"/>
                </a:lnTo>
                <a:lnTo>
                  <a:pt x="954265" y="309767"/>
                </a:lnTo>
                <a:lnTo>
                  <a:pt x="954122" y="351763"/>
                </a:lnTo>
                <a:lnTo>
                  <a:pt x="955342" y="402040"/>
                </a:lnTo>
                <a:lnTo>
                  <a:pt x="956328" y="452143"/>
                </a:lnTo>
                <a:lnTo>
                  <a:pt x="957084" y="502076"/>
                </a:lnTo>
                <a:lnTo>
                  <a:pt x="957614" y="551843"/>
                </a:lnTo>
                <a:lnTo>
                  <a:pt x="957923" y="601447"/>
                </a:lnTo>
                <a:lnTo>
                  <a:pt x="958013" y="650894"/>
                </a:lnTo>
                <a:lnTo>
                  <a:pt x="957889" y="700185"/>
                </a:lnTo>
                <a:lnTo>
                  <a:pt x="957555" y="749327"/>
                </a:lnTo>
                <a:lnTo>
                  <a:pt x="957015" y="798322"/>
                </a:lnTo>
                <a:lnTo>
                  <a:pt x="956273" y="847175"/>
                </a:lnTo>
                <a:lnTo>
                  <a:pt x="955334" y="895889"/>
                </a:lnTo>
                <a:lnTo>
                  <a:pt x="954200" y="944469"/>
                </a:lnTo>
                <a:lnTo>
                  <a:pt x="952877" y="992919"/>
                </a:lnTo>
                <a:lnTo>
                  <a:pt x="951368" y="1041242"/>
                </a:lnTo>
                <a:lnTo>
                  <a:pt x="949677" y="1089443"/>
                </a:lnTo>
                <a:lnTo>
                  <a:pt x="946804" y="1141998"/>
                </a:lnTo>
                <a:lnTo>
                  <a:pt x="944360" y="1194876"/>
                </a:lnTo>
                <a:lnTo>
                  <a:pt x="939564" y="1247327"/>
                </a:lnTo>
                <a:lnTo>
                  <a:pt x="929631" y="1298602"/>
                </a:lnTo>
                <a:lnTo>
                  <a:pt x="911780" y="1347951"/>
                </a:lnTo>
                <a:lnTo>
                  <a:pt x="888154" y="1394880"/>
                </a:lnTo>
                <a:lnTo>
                  <a:pt x="859451" y="1437351"/>
                </a:lnTo>
                <a:lnTo>
                  <a:pt x="825425" y="1474991"/>
                </a:lnTo>
                <a:lnTo>
                  <a:pt x="785826" y="1507429"/>
                </a:lnTo>
                <a:lnTo>
                  <a:pt x="740407" y="1534294"/>
                </a:lnTo>
                <a:lnTo>
                  <a:pt x="688921" y="1555215"/>
                </a:lnTo>
                <a:lnTo>
                  <a:pt x="640377" y="1567427"/>
                </a:lnTo>
                <a:lnTo>
                  <a:pt x="589027" y="1575661"/>
                </a:lnTo>
                <a:lnTo>
                  <a:pt x="535884" y="1580307"/>
                </a:lnTo>
                <a:lnTo>
                  <a:pt x="481961" y="1581757"/>
                </a:lnTo>
                <a:lnTo>
                  <a:pt x="428273" y="1580399"/>
                </a:lnTo>
                <a:lnTo>
                  <a:pt x="375831" y="1576624"/>
                </a:lnTo>
                <a:lnTo>
                  <a:pt x="325650" y="1570823"/>
                </a:lnTo>
                <a:lnTo>
                  <a:pt x="264366" y="1556893"/>
                </a:lnTo>
                <a:lnTo>
                  <a:pt x="234142" y="1548258"/>
                </a:lnTo>
                <a:lnTo>
                  <a:pt x="203082" y="1539619"/>
                </a:lnTo>
                <a:lnTo>
                  <a:pt x="161331" y="1523984"/>
                </a:lnTo>
                <a:lnTo>
                  <a:pt x="108743" y="1491040"/>
                </a:lnTo>
                <a:lnTo>
                  <a:pt x="69917" y="1447550"/>
                </a:lnTo>
                <a:lnTo>
                  <a:pt x="48186" y="1409246"/>
                </a:lnTo>
                <a:lnTo>
                  <a:pt x="33142" y="1367596"/>
                </a:lnTo>
                <a:lnTo>
                  <a:pt x="24787" y="1323440"/>
                </a:lnTo>
                <a:close/>
              </a:path>
            </a:pathLst>
          </a:custGeom>
          <a:ln w="503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5074076" y="793257"/>
            <a:ext cx="1207135" cy="1034415"/>
          </a:xfrm>
          <a:custGeom>
            <a:avLst/>
            <a:gdLst/>
            <a:ahLst/>
            <a:cxnLst/>
            <a:rect l="l" t="t" r="r" b="b"/>
            <a:pathLst>
              <a:path w="1207135" h="1034414">
                <a:moveTo>
                  <a:pt x="36982" y="525671"/>
                </a:moveTo>
                <a:lnTo>
                  <a:pt x="0" y="465625"/>
                </a:lnTo>
                <a:lnTo>
                  <a:pt x="507" y="463466"/>
                </a:lnTo>
                <a:lnTo>
                  <a:pt x="1841" y="462641"/>
                </a:lnTo>
                <a:lnTo>
                  <a:pt x="3174" y="461828"/>
                </a:lnTo>
                <a:lnTo>
                  <a:pt x="49717" y="436910"/>
                </a:lnTo>
                <a:lnTo>
                  <a:pt x="94709" y="410595"/>
                </a:lnTo>
                <a:lnTo>
                  <a:pt x="138699" y="384337"/>
                </a:lnTo>
                <a:lnTo>
                  <a:pt x="182238" y="359585"/>
                </a:lnTo>
                <a:lnTo>
                  <a:pt x="225874" y="337793"/>
                </a:lnTo>
                <a:lnTo>
                  <a:pt x="270158" y="320412"/>
                </a:lnTo>
                <a:lnTo>
                  <a:pt x="315638" y="308894"/>
                </a:lnTo>
                <a:lnTo>
                  <a:pt x="362864" y="304691"/>
                </a:lnTo>
                <a:lnTo>
                  <a:pt x="416451" y="317142"/>
                </a:lnTo>
                <a:lnTo>
                  <a:pt x="466351" y="334042"/>
                </a:lnTo>
                <a:lnTo>
                  <a:pt x="513526" y="354218"/>
                </a:lnTo>
                <a:lnTo>
                  <a:pt x="558933" y="376497"/>
                </a:lnTo>
                <a:lnTo>
                  <a:pt x="603533" y="399704"/>
                </a:lnTo>
                <a:lnTo>
                  <a:pt x="648285" y="422666"/>
                </a:lnTo>
                <a:lnTo>
                  <a:pt x="694150" y="444210"/>
                </a:lnTo>
                <a:lnTo>
                  <a:pt x="742086" y="463162"/>
                </a:lnTo>
                <a:lnTo>
                  <a:pt x="782671" y="473714"/>
                </a:lnTo>
                <a:lnTo>
                  <a:pt x="824018" y="469921"/>
                </a:lnTo>
                <a:lnTo>
                  <a:pt x="862604" y="454274"/>
                </a:lnTo>
                <a:lnTo>
                  <a:pt x="894909" y="429263"/>
                </a:lnTo>
                <a:lnTo>
                  <a:pt x="917411" y="397379"/>
                </a:lnTo>
                <a:lnTo>
                  <a:pt x="926589" y="361112"/>
                </a:lnTo>
                <a:lnTo>
                  <a:pt x="918921" y="322954"/>
                </a:lnTo>
                <a:lnTo>
                  <a:pt x="888523" y="290430"/>
                </a:lnTo>
                <a:lnTo>
                  <a:pt x="852328" y="276712"/>
                </a:lnTo>
                <a:lnTo>
                  <a:pt x="812688" y="277489"/>
                </a:lnTo>
                <a:lnTo>
                  <a:pt x="771959" y="288448"/>
                </a:lnTo>
                <a:lnTo>
                  <a:pt x="732494" y="305277"/>
                </a:lnTo>
                <a:lnTo>
                  <a:pt x="696645" y="323665"/>
                </a:lnTo>
                <a:lnTo>
                  <a:pt x="693978" y="325303"/>
                </a:lnTo>
                <a:lnTo>
                  <a:pt x="693153" y="323970"/>
                </a:lnTo>
                <a:lnTo>
                  <a:pt x="660198" y="281483"/>
                </a:lnTo>
                <a:lnTo>
                  <a:pt x="631383" y="242277"/>
                </a:lnTo>
                <a:lnTo>
                  <a:pt x="606214" y="204977"/>
                </a:lnTo>
                <a:lnTo>
                  <a:pt x="584199" y="168209"/>
                </a:lnTo>
                <a:lnTo>
                  <a:pt x="564845" y="130599"/>
                </a:lnTo>
                <a:lnTo>
                  <a:pt x="564019" y="129266"/>
                </a:lnTo>
                <a:lnTo>
                  <a:pt x="566686" y="127615"/>
                </a:lnTo>
                <a:lnTo>
                  <a:pt x="608505" y="93657"/>
                </a:lnTo>
                <a:lnTo>
                  <a:pt x="651528" y="64631"/>
                </a:lnTo>
                <a:lnTo>
                  <a:pt x="695415" y="40724"/>
                </a:lnTo>
                <a:lnTo>
                  <a:pt x="739830" y="22121"/>
                </a:lnTo>
                <a:lnTo>
                  <a:pt x="784435" y="9008"/>
                </a:lnTo>
                <a:lnTo>
                  <a:pt x="828892" y="1572"/>
                </a:lnTo>
                <a:lnTo>
                  <a:pt x="872864" y="0"/>
                </a:lnTo>
                <a:lnTo>
                  <a:pt x="916012" y="4476"/>
                </a:lnTo>
                <a:lnTo>
                  <a:pt x="956570" y="14361"/>
                </a:lnTo>
                <a:lnTo>
                  <a:pt x="996405" y="34443"/>
                </a:lnTo>
                <a:lnTo>
                  <a:pt x="1034836" y="62966"/>
                </a:lnTo>
                <a:lnTo>
                  <a:pt x="1071178" y="98176"/>
                </a:lnTo>
                <a:lnTo>
                  <a:pt x="1104749" y="138318"/>
                </a:lnTo>
                <a:lnTo>
                  <a:pt x="1134865" y="181636"/>
                </a:lnTo>
                <a:lnTo>
                  <a:pt x="1160843" y="226376"/>
                </a:lnTo>
                <a:lnTo>
                  <a:pt x="1182001" y="270784"/>
                </a:lnTo>
                <a:lnTo>
                  <a:pt x="1197655" y="313103"/>
                </a:lnTo>
                <a:lnTo>
                  <a:pt x="1207122" y="351579"/>
                </a:lnTo>
                <a:lnTo>
                  <a:pt x="1206483" y="396061"/>
                </a:lnTo>
                <a:lnTo>
                  <a:pt x="1198189" y="438883"/>
                </a:lnTo>
                <a:lnTo>
                  <a:pt x="1182896" y="479802"/>
                </a:lnTo>
                <a:lnTo>
                  <a:pt x="1161258" y="518576"/>
                </a:lnTo>
                <a:lnTo>
                  <a:pt x="1133931" y="554963"/>
                </a:lnTo>
                <a:lnTo>
                  <a:pt x="1101570" y="588718"/>
                </a:lnTo>
                <a:lnTo>
                  <a:pt x="1064831" y="619600"/>
                </a:lnTo>
                <a:lnTo>
                  <a:pt x="1005724" y="659227"/>
                </a:lnTo>
                <a:lnTo>
                  <a:pt x="946378" y="696245"/>
                </a:lnTo>
                <a:lnTo>
                  <a:pt x="899650" y="714858"/>
                </a:lnTo>
                <a:lnTo>
                  <a:pt x="854979" y="722946"/>
                </a:lnTo>
                <a:lnTo>
                  <a:pt x="812090" y="722004"/>
                </a:lnTo>
                <a:lnTo>
                  <a:pt x="770709" y="713529"/>
                </a:lnTo>
                <a:lnTo>
                  <a:pt x="730559" y="699017"/>
                </a:lnTo>
                <a:lnTo>
                  <a:pt x="691368" y="679964"/>
                </a:lnTo>
                <a:lnTo>
                  <a:pt x="652859" y="657866"/>
                </a:lnTo>
                <a:lnTo>
                  <a:pt x="614759" y="634219"/>
                </a:lnTo>
                <a:lnTo>
                  <a:pt x="576792" y="610521"/>
                </a:lnTo>
                <a:lnTo>
                  <a:pt x="538684" y="588266"/>
                </a:lnTo>
                <a:lnTo>
                  <a:pt x="500159" y="568951"/>
                </a:lnTo>
                <a:lnTo>
                  <a:pt x="460944" y="554073"/>
                </a:lnTo>
                <a:lnTo>
                  <a:pt x="420763" y="545127"/>
                </a:lnTo>
                <a:lnTo>
                  <a:pt x="397871" y="549333"/>
                </a:lnTo>
                <a:lnTo>
                  <a:pt x="368611" y="556080"/>
                </a:lnTo>
                <a:lnTo>
                  <a:pt x="343818" y="565596"/>
                </a:lnTo>
                <a:lnTo>
                  <a:pt x="334327" y="578109"/>
                </a:lnTo>
                <a:lnTo>
                  <a:pt x="360086" y="622243"/>
                </a:lnTo>
                <a:lnTo>
                  <a:pt x="385582" y="664167"/>
                </a:lnTo>
                <a:lnTo>
                  <a:pt x="410940" y="704537"/>
                </a:lnTo>
                <a:lnTo>
                  <a:pt x="436284" y="744009"/>
                </a:lnTo>
                <a:lnTo>
                  <a:pt x="461738" y="783242"/>
                </a:lnTo>
                <a:lnTo>
                  <a:pt x="487426" y="822890"/>
                </a:lnTo>
                <a:lnTo>
                  <a:pt x="513474" y="863611"/>
                </a:lnTo>
                <a:lnTo>
                  <a:pt x="540003" y="906061"/>
                </a:lnTo>
                <a:lnTo>
                  <a:pt x="515811" y="931775"/>
                </a:lnTo>
                <a:lnTo>
                  <a:pt x="485535" y="954334"/>
                </a:lnTo>
                <a:lnTo>
                  <a:pt x="451909" y="974816"/>
                </a:lnTo>
                <a:lnTo>
                  <a:pt x="417664" y="994301"/>
                </a:lnTo>
                <a:lnTo>
                  <a:pt x="402655" y="1003085"/>
                </a:lnTo>
                <a:lnTo>
                  <a:pt x="387894" y="1011713"/>
                </a:lnTo>
                <a:lnTo>
                  <a:pt x="373750" y="1021340"/>
                </a:lnTo>
                <a:lnTo>
                  <a:pt x="360591" y="1033125"/>
                </a:lnTo>
                <a:lnTo>
                  <a:pt x="359257" y="1033950"/>
                </a:lnTo>
                <a:lnTo>
                  <a:pt x="358432" y="1032617"/>
                </a:lnTo>
                <a:lnTo>
                  <a:pt x="355968" y="1028604"/>
                </a:lnTo>
                <a:lnTo>
                  <a:pt x="36982" y="525671"/>
                </a:lnTo>
                <a:close/>
              </a:path>
            </a:pathLst>
          </a:custGeom>
          <a:ln w="25400">
            <a:solidFill>
              <a:srgbClr val="5573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892851" y="0"/>
            <a:ext cx="1106170" cy="994410"/>
          </a:xfrm>
          <a:custGeom>
            <a:avLst/>
            <a:gdLst/>
            <a:ahLst/>
            <a:cxnLst/>
            <a:rect l="l" t="t" r="r" b="b"/>
            <a:pathLst>
              <a:path w="1106170" h="994410">
                <a:moveTo>
                  <a:pt x="341974" y="0"/>
                </a:moveTo>
                <a:lnTo>
                  <a:pt x="3892" y="0"/>
                </a:lnTo>
                <a:lnTo>
                  <a:pt x="0" y="36634"/>
                </a:lnTo>
                <a:lnTo>
                  <a:pt x="9175" y="97698"/>
                </a:lnTo>
                <a:lnTo>
                  <a:pt x="21022" y="135911"/>
                </a:lnTo>
                <a:lnTo>
                  <a:pt x="34713" y="173781"/>
                </a:lnTo>
                <a:lnTo>
                  <a:pt x="47491" y="212848"/>
                </a:lnTo>
                <a:lnTo>
                  <a:pt x="62530" y="257639"/>
                </a:lnTo>
                <a:lnTo>
                  <a:pt x="77979" y="302870"/>
                </a:lnTo>
                <a:lnTo>
                  <a:pt x="94109" y="348936"/>
                </a:lnTo>
                <a:lnTo>
                  <a:pt x="110872" y="395300"/>
                </a:lnTo>
                <a:lnTo>
                  <a:pt x="128316" y="441705"/>
                </a:lnTo>
                <a:lnTo>
                  <a:pt x="146489" y="487898"/>
                </a:lnTo>
                <a:lnTo>
                  <a:pt x="165440" y="533624"/>
                </a:lnTo>
                <a:lnTo>
                  <a:pt x="185216" y="578629"/>
                </a:lnTo>
                <a:lnTo>
                  <a:pt x="205867" y="622657"/>
                </a:lnTo>
                <a:lnTo>
                  <a:pt x="227441" y="665455"/>
                </a:lnTo>
                <a:lnTo>
                  <a:pt x="249985" y="706767"/>
                </a:lnTo>
                <a:lnTo>
                  <a:pt x="273549" y="746340"/>
                </a:lnTo>
                <a:lnTo>
                  <a:pt x="298180" y="783919"/>
                </a:lnTo>
                <a:lnTo>
                  <a:pt x="323928" y="819248"/>
                </a:lnTo>
                <a:lnTo>
                  <a:pt x="350839" y="852074"/>
                </a:lnTo>
                <a:lnTo>
                  <a:pt x="378964" y="882143"/>
                </a:lnTo>
                <a:lnTo>
                  <a:pt x="408349" y="909198"/>
                </a:lnTo>
                <a:lnTo>
                  <a:pt x="439044" y="932987"/>
                </a:lnTo>
                <a:lnTo>
                  <a:pt x="504554" y="969745"/>
                </a:lnTo>
                <a:lnTo>
                  <a:pt x="575882" y="990379"/>
                </a:lnTo>
                <a:lnTo>
                  <a:pt x="613848" y="994014"/>
                </a:lnTo>
                <a:lnTo>
                  <a:pt x="653414" y="992855"/>
                </a:lnTo>
                <a:lnTo>
                  <a:pt x="694627" y="986646"/>
                </a:lnTo>
                <a:lnTo>
                  <a:pt x="740612" y="972253"/>
                </a:lnTo>
                <a:lnTo>
                  <a:pt x="785414" y="955281"/>
                </a:lnTo>
                <a:lnTo>
                  <a:pt x="828689" y="935822"/>
                </a:lnTo>
                <a:lnTo>
                  <a:pt x="870095" y="913968"/>
                </a:lnTo>
                <a:lnTo>
                  <a:pt x="909288" y="889812"/>
                </a:lnTo>
                <a:lnTo>
                  <a:pt x="945926" y="863446"/>
                </a:lnTo>
                <a:lnTo>
                  <a:pt x="979665" y="834962"/>
                </a:lnTo>
                <a:lnTo>
                  <a:pt x="1010163" y="804454"/>
                </a:lnTo>
                <a:lnTo>
                  <a:pt x="1037078" y="772013"/>
                </a:lnTo>
                <a:lnTo>
                  <a:pt x="1060065" y="737732"/>
                </a:lnTo>
                <a:lnTo>
                  <a:pt x="1078782" y="701702"/>
                </a:lnTo>
                <a:lnTo>
                  <a:pt x="1092887" y="664017"/>
                </a:lnTo>
                <a:lnTo>
                  <a:pt x="1096534" y="648369"/>
                </a:lnTo>
                <a:lnTo>
                  <a:pt x="716814" y="648369"/>
                </a:lnTo>
                <a:lnTo>
                  <a:pt x="684075" y="637761"/>
                </a:lnTo>
                <a:lnTo>
                  <a:pt x="656325" y="615447"/>
                </a:lnTo>
                <a:lnTo>
                  <a:pt x="639399" y="583632"/>
                </a:lnTo>
                <a:lnTo>
                  <a:pt x="639128" y="544521"/>
                </a:lnTo>
                <a:lnTo>
                  <a:pt x="656250" y="504276"/>
                </a:lnTo>
                <a:lnTo>
                  <a:pt x="681981" y="472641"/>
                </a:lnTo>
                <a:lnTo>
                  <a:pt x="714412" y="449790"/>
                </a:lnTo>
                <a:lnTo>
                  <a:pt x="751637" y="435898"/>
                </a:lnTo>
                <a:lnTo>
                  <a:pt x="775662" y="434703"/>
                </a:lnTo>
                <a:lnTo>
                  <a:pt x="1073442" y="434703"/>
                </a:lnTo>
                <a:lnTo>
                  <a:pt x="1061441" y="408314"/>
                </a:lnTo>
                <a:lnTo>
                  <a:pt x="1051839" y="389213"/>
                </a:lnTo>
                <a:lnTo>
                  <a:pt x="468948" y="389213"/>
                </a:lnTo>
                <a:lnTo>
                  <a:pt x="468211" y="387409"/>
                </a:lnTo>
                <a:lnTo>
                  <a:pt x="451563" y="345475"/>
                </a:lnTo>
                <a:lnTo>
                  <a:pt x="431862" y="302033"/>
                </a:lnTo>
                <a:lnTo>
                  <a:pt x="410687" y="257639"/>
                </a:lnTo>
                <a:lnTo>
                  <a:pt x="389530" y="212645"/>
                </a:lnTo>
                <a:lnTo>
                  <a:pt x="370234" y="168215"/>
                </a:lnTo>
                <a:lnTo>
                  <a:pt x="354113" y="124296"/>
                </a:lnTo>
                <a:lnTo>
                  <a:pt x="342836" y="81646"/>
                </a:lnTo>
                <a:lnTo>
                  <a:pt x="337979" y="40820"/>
                </a:lnTo>
                <a:lnTo>
                  <a:pt x="341124" y="2373"/>
                </a:lnTo>
                <a:lnTo>
                  <a:pt x="341974" y="0"/>
                </a:lnTo>
                <a:close/>
              </a:path>
              <a:path w="1106170" h="994410">
                <a:moveTo>
                  <a:pt x="1073442" y="434703"/>
                </a:moveTo>
                <a:lnTo>
                  <a:pt x="775662" y="434703"/>
                </a:lnTo>
                <a:lnTo>
                  <a:pt x="797695" y="440845"/>
                </a:lnTo>
                <a:lnTo>
                  <a:pt x="817083" y="453197"/>
                </a:lnTo>
                <a:lnTo>
                  <a:pt x="841446" y="486008"/>
                </a:lnTo>
                <a:lnTo>
                  <a:pt x="854987" y="538909"/>
                </a:lnTo>
                <a:lnTo>
                  <a:pt x="850099" y="559875"/>
                </a:lnTo>
                <a:lnTo>
                  <a:pt x="825450" y="598306"/>
                </a:lnTo>
                <a:lnTo>
                  <a:pt x="772661" y="636968"/>
                </a:lnTo>
                <a:lnTo>
                  <a:pt x="716814" y="648369"/>
                </a:lnTo>
                <a:lnTo>
                  <a:pt x="1096534" y="648369"/>
                </a:lnTo>
                <a:lnTo>
                  <a:pt x="1102036" y="624769"/>
                </a:lnTo>
                <a:lnTo>
                  <a:pt x="1105886" y="584050"/>
                </a:lnTo>
                <a:lnTo>
                  <a:pt x="1104094" y="541953"/>
                </a:lnTo>
                <a:lnTo>
                  <a:pt x="1096318" y="498569"/>
                </a:lnTo>
                <a:lnTo>
                  <a:pt x="1082215" y="453992"/>
                </a:lnTo>
                <a:lnTo>
                  <a:pt x="1073442" y="434703"/>
                </a:lnTo>
                <a:close/>
              </a:path>
              <a:path w="1106170" h="994410">
                <a:moveTo>
                  <a:pt x="803457" y="209917"/>
                </a:moveTo>
                <a:lnTo>
                  <a:pt x="760248" y="210752"/>
                </a:lnTo>
                <a:lnTo>
                  <a:pt x="713265" y="220457"/>
                </a:lnTo>
                <a:lnTo>
                  <a:pt x="667522" y="237771"/>
                </a:lnTo>
                <a:lnTo>
                  <a:pt x="623798" y="260352"/>
                </a:lnTo>
                <a:lnTo>
                  <a:pt x="582874" y="285862"/>
                </a:lnTo>
                <a:lnTo>
                  <a:pt x="545529" y="311959"/>
                </a:lnTo>
                <a:lnTo>
                  <a:pt x="504776" y="348409"/>
                </a:lnTo>
                <a:lnTo>
                  <a:pt x="468948" y="389213"/>
                </a:lnTo>
                <a:lnTo>
                  <a:pt x="1051839" y="389213"/>
                </a:lnTo>
                <a:lnTo>
                  <a:pt x="1015442" y="326486"/>
                </a:lnTo>
                <a:lnTo>
                  <a:pt x="986267" y="289735"/>
                </a:lnTo>
                <a:lnTo>
                  <a:pt x="953286" y="259263"/>
                </a:lnTo>
                <a:lnTo>
                  <a:pt x="917055" y="238413"/>
                </a:lnTo>
                <a:lnTo>
                  <a:pt x="844085" y="214477"/>
                </a:lnTo>
                <a:lnTo>
                  <a:pt x="803457" y="209917"/>
                </a:lnTo>
                <a:close/>
              </a:path>
              <a:path w="1106170" h="994410">
                <a:moveTo>
                  <a:pt x="627690" y="0"/>
                </a:moveTo>
                <a:lnTo>
                  <a:pt x="567477" y="0"/>
                </a:lnTo>
                <a:lnTo>
                  <a:pt x="577990" y="20202"/>
                </a:lnTo>
                <a:lnTo>
                  <a:pt x="578727" y="22018"/>
                </a:lnTo>
                <a:lnTo>
                  <a:pt x="582359" y="20557"/>
                </a:lnTo>
                <a:lnTo>
                  <a:pt x="627690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bg object 3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0320" y="0"/>
            <a:ext cx="10041679" cy="6721726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39643" y="377790"/>
            <a:ext cx="243964" cy="241771"/>
          </a:xfrm>
          <a:prstGeom prst="rect">
            <a:avLst/>
          </a:prstGeom>
        </p:spPr>
      </p:pic>
      <p:sp>
        <p:nvSpPr>
          <p:cNvPr id="39" name="bg object 39"/>
          <p:cNvSpPr/>
          <p:nvPr/>
        </p:nvSpPr>
        <p:spPr>
          <a:xfrm>
            <a:off x="1814611" y="0"/>
            <a:ext cx="1106170" cy="951230"/>
          </a:xfrm>
          <a:custGeom>
            <a:avLst/>
            <a:gdLst/>
            <a:ahLst/>
            <a:cxnLst/>
            <a:rect l="l" t="t" r="r" b="b"/>
            <a:pathLst>
              <a:path w="1106170" h="951230">
                <a:moveTo>
                  <a:pt x="1061398" y="365453"/>
                </a:moveTo>
                <a:lnTo>
                  <a:pt x="1082171" y="411132"/>
                </a:lnTo>
                <a:lnTo>
                  <a:pt x="1096275" y="455709"/>
                </a:lnTo>
                <a:lnTo>
                  <a:pt x="1104051" y="499093"/>
                </a:lnTo>
                <a:lnTo>
                  <a:pt x="1105842" y="541190"/>
                </a:lnTo>
                <a:lnTo>
                  <a:pt x="1101992" y="581909"/>
                </a:lnTo>
                <a:lnTo>
                  <a:pt x="1092843" y="621157"/>
                </a:lnTo>
                <a:lnTo>
                  <a:pt x="1078739" y="658842"/>
                </a:lnTo>
                <a:lnTo>
                  <a:pt x="1060021" y="694871"/>
                </a:lnTo>
                <a:lnTo>
                  <a:pt x="1037034" y="729153"/>
                </a:lnTo>
                <a:lnTo>
                  <a:pt x="1010120" y="761594"/>
                </a:lnTo>
                <a:lnTo>
                  <a:pt x="979622" y="792102"/>
                </a:lnTo>
                <a:lnTo>
                  <a:pt x="945882" y="820586"/>
                </a:lnTo>
                <a:lnTo>
                  <a:pt x="909244" y="846951"/>
                </a:lnTo>
                <a:lnTo>
                  <a:pt x="870051" y="871108"/>
                </a:lnTo>
                <a:lnTo>
                  <a:pt x="828646" y="892961"/>
                </a:lnTo>
                <a:lnTo>
                  <a:pt x="785371" y="912421"/>
                </a:lnTo>
                <a:lnTo>
                  <a:pt x="740569" y="929393"/>
                </a:lnTo>
                <a:lnTo>
                  <a:pt x="694583" y="943786"/>
                </a:lnTo>
                <a:lnTo>
                  <a:pt x="653370" y="949994"/>
                </a:lnTo>
                <a:lnTo>
                  <a:pt x="613805" y="951154"/>
                </a:lnTo>
                <a:lnTo>
                  <a:pt x="575838" y="947519"/>
                </a:lnTo>
                <a:lnTo>
                  <a:pt x="504510" y="926884"/>
                </a:lnTo>
                <a:lnTo>
                  <a:pt x="439000" y="890127"/>
                </a:lnTo>
                <a:lnTo>
                  <a:pt x="408305" y="866338"/>
                </a:lnTo>
                <a:lnTo>
                  <a:pt x="378920" y="839283"/>
                </a:lnTo>
                <a:lnTo>
                  <a:pt x="350796" y="809214"/>
                </a:lnTo>
                <a:lnTo>
                  <a:pt x="323884" y="776388"/>
                </a:lnTo>
                <a:lnTo>
                  <a:pt x="298137" y="741059"/>
                </a:lnTo>
                <a:lnTo>
                  <a:pt x="273505" y="703480"/>
                </a:lnTo>
                <a:lnTo>
                  <a:pt x="249942" y="663907"/>
                </a:lnTo>
                <a:lnTo>
                  <a:pt x="227397" y="622595"/>
                </a:lnTo>
                <a:lnTo>
                  <a:pt x="205824" y="579797"/>
                </a:lnTo>
                <a:lnTo>
                  <a:pt x="185173" y="535769"/>
                </a:lnTo>
                <a:lnTo>
                  <a:pt x="165396" y="490764"/>
                </a:lnTo>
                <a:lnTo>
                  <a:pt x="146445" y="445038"/>
                </a:lnTo>
                <a:lnTo>
                  <a:pt x="128272" y="398845"/>
                </a:lnTo>
                <a:lnTo>
                  <a:pt x="110828" y="352440"/>
                </a:lnTo>
                <a:lnTo>
                  <a:pt x="94065" y="306076"/>
                </a:lnTo>
                <a:lnTo>
                  <a:pt x="77935" y="260010"/>
                </a:lnTo>
                <a:lnTo>
                  <a:pt x="62389" y="214494"/>
                </a:lnTo>
                <a:lnTo>
                  <a:pt x="47379" y="169784"/>
                </a:lnTo>
                <a:lnTo>
                  <a:pt x="34669" y="130921"/>
                </a:lnTo>
                <a:lnTo>
                  <a:pt x="20979" y="93051"/>
                </a:lnTo>
                <a:lnTo>
                  <a:pt x="9131" y="54838"/>
                </a:lnTo>
                <a:lnTo>
                  <a:pt x="1951" y="14946"/>
                </a:lnTo>
                <a:lnTo>
                  <a:pt x="740" y="7844"/>
                </a:lnTo>
                <a:lnTo>
                  <a:pt x="6" y="946"/>
                </a:lnTo>
                <a:lnTo>
                  <a:pt x="0" y="0"/>
                </a:lnTo>
              </a:path>
              <a:path w="1106170" h="951230">
                <a:moveTo>
                  <a:pt x="338178" y="0"/>
                </a:moveTo>
                <a:lnTo>
                  <a:pt x="342792" y="38786"/>
                </a:lnTo>
                <a:lnTo>
                  <a:pt x="354070" y="81436"/>
                </a:lnTo>
                <a:lnTo>
                  <a:pt x="370190" y="125355"/>
                </a:lnTo>
                <a:lnTo>
                  <a:pt x="389575" y="169988"/>
                </a:lnTo>
                <a:lnTo>
                  <a:pt x="410644" y="214779"/>
                </a:lnTo>
                <a:lnTo>
                  <a:pt x="431818" y="259173"/>
                </a:lnTo>
                <a:lnTo>
                  <a:pt x="451519" y="302615"/>
                </a:lnTo>
                <a:lnTo>
                  <a:pt x="468168" y="344549"/>
                </a:lnTo>
                <a:lnTo>
                  <a:pt x="468904" y="346353"/>
                </a:lnTo>
                <a:lnTo>
                  <a:pt x="486273" y="325573"/>
                </a:lnTo>
                <a:lnTo>
                  <a:pt x="504733" y="305544"/>
                </a:lnTo>
                <a:lnTo>
                  <a:pt x="545485" y="269098"/>
                </a:lnTo>
                <a:lnTo>
                  <a:pt x="582831" y="243001"/>
                </a:lnTo>
                <a:lnTo>
                  <a:pt x="623755" y="217492"/>
                </a:lnTo>
                <a:lnTo>
                  <a:pt x="667478" y="194910"/>
                </a:lnTo>
                <a:lnTo>
                  <a:pt x="713221" y="177597"/>
                </a:lnTo>
                <a:lnTo>
                  <a:pt x="760204" y="167892"/>
                </a:lnTo>
                <a:lnTo>
                  <a:pt x="803413" y="167056"/>
                </a:lnTo>
                <a:lnTo>
                  <a:pt x="844042" y="171616"/>
                </a:lnTo>
                <a:lnTo>
                  <a:pt x="881953" y="181230"/>
                </a:lnTo>
                <a:lnTo>
                  <a:pt x="953242" y="216403"/>
                </a:lnTo>
                <a:lnTo>
                  <a:pt x="986223" y="246875"/>
                </a:lnTo>
                <a:lnTo>
                  <a:pt x="1015399" y="283626"/>
                </a:lnTo>
                <a:lnTo>
                  <a:pt x="1040214" y="323315"/>
                </a:lnTo>
                <a:lnTo>
                  <a:pt x="1061398" y="365453"/>
                </a:lnTo>
              </a:path>
            </a:pathLst>
          </a:custGeom>
          <a:ln w="281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3987317" y="5739921"/>
            <a:ext cx="647700" cy="1118235"/>
          </a:xfrm>
          <a:custGeom>
            <a:avLst/>
            <a:gdLst/>
            <a:ahLst/>
            <a:cxnLst/>
            <a:rect l="l" t="t" r="r" b="b"/>
            <a:pathLst>
              <a:path w="647700" h="1118234">
                <a:moveTo>
                  <a:pt x="647126" y="416280"/>
                </a:moveTo>
                <a:lnTo>
                  <a:pt x="329806" y="416280"/>
                </a:lnTo>
                <a:lnTo>
                  <a:pt x="330966" y="425891"/>
                </a:lnTo>
                <a:lnTo>
                  <a:pt x="331562" y="434373"/>
                </a:lnTo>
                <a:lnTo>
                  <a:pt x="331781" y="442857"/>
                </a:lnTo>
                <a:lnTo>
                  <a:pt x="331712" y="469315"/>
                </a:lnTo>
                <a:lnTo>
                  <a:pt x="331536" y="498981"/>
                </a:lnTo>
                <a:lnTo>
                  <a:pt x="330640" y="555947"/>
                </a:lnTo>
                <a:lnTo>
                  <a:pt x="329303" y="607495"/>
                </a:lnTo>
                <a:lnTo>
                  <a:pt x="327580" y="658948"/>
                </a:lnTo>
                <a:lnTo>
                  <a:pt x="325556" y="710325"/>
                </a:lnTo>
                <a:lnTo>
                  <a:pt x="323319" y="761649"/>
                </a:lnTo>
                <a:lnTo>
                  <a:pt x="320952" y="812941"/>
                </a:lnTo>
                <a:lnTo>
                  <a:pt x="318543" y="864223"/>
                </a:lnTo>
                <a:lnTo>
                  <a:pt x="316176" y="915515"/>
                </a:lnTo>
                <a:lnTo>
                  <a:pt x="313938" y="966840"/>
                </a:lnTo>
                <a:lnTo>
                  <a:pt x="311915" y="1018219"/>
                </a:lnTo>
                <a:lnTo>
                  <a:pt x="310192" y="1069672"/>
                </a:lnTo>
                <a:lnTo>
                  <a:pt x="308936" y="1118078"/>
                </a:lnTo>
                <a:lnTo>
                  <a:pt x="626849" y="1118078"/>
                </a:lnTo>
                <a:lnTo>
                  <a:pt x="627062" y="1105790"/>
                </a:lnTo>
                <a:lnTo>
                  <a:pt x="628214" y="1055033"/>
                </a:lnTo>
                <a:lnTo>
                  <a:pt x="629594" y="1004379"/>
                </a:lnTo>
                <a:lnTo>
                  <a:pt x="631156" y="953809"/>
                </a:lnTo>
                <a:lnTo>
                  <a:pt x="632855" y="903300"/>
                </a:lnTo>
                <a:lnTo>
                  <a:pt x="634644" y="852832"/>
                </a:lnTo>
                <a:lnTo>
                  <a:pt x="638314" y="751939"/>
                </a:lnTo>
                <a:lnTo>
                  <a:pt x="640104" y="701471"/>
                </a:lnTo>
                <a:lnTo>
                  <a:pt x="641802" y="650962"/>
                </a:lnTo>
                <a:lnTo>
                  <a:pt x="643364" y="600392"/>
                </a:lnTo>
                <a:lnTo>
                  <a:pt x="644744" y="549738"/>
                </a:lnTo>
                <a:lnTo>
                  <a:pt x="645897" y="498981"/>
                </a:lnTo>
                <a:lnTo>
                  <a:pt x="646776" y="448100"/>
                </a:lnTo>
                <a:lnTo>
                  <a:pt x="647126" y="416280"/>
                </a:lnTo>
                <a:close/>
              </a:path>
              <a:path w="647700" h="1118234">
                <a:moveTo>
                  <a:pt x="426339" y="0"/>
                </a:moveTo>
                <a:lnTo>
                  <a:pt x="380204" y="346"/>
                </a:lnTo>
                <a:lnTo>
                  <a:pt x="334830" y="1260"/>
                </a:lnTo>
                <a:lnTo>
                  <a:pt x="243332" y="4025"/>
                </a:lnTo>
                <a:lnTo>
                  <a:pt x="212618" y="48155"/>
                </a:lnTo>
                <a:lnTo>
                  <a:pt x="185195" y="90882"/>
                </a:lnTo>
                <a:lnTo>
                  <a:pt x="153043" y="142767"/>
                </a:lnTo>
                <a:lnTo>
                  <a:pt x="118646" y="200347"/>
                </a:lnTo>
                <a:lnTo>
                  <a:pt x="84491" y="260159"/>
                </a:lnTo>
                <a:lnTo>
                  <a:pt x="53063" y="318741"/>
                </a:lnTo>
                <a:lnTo>
                  <a:pt x="26848" y="372629"/>
                </a:lnTo>
                <a:lnTo>
                  <a:pt x="8332" y="418361"/>
                </a:lnTo>
                <a:lnTo>
                  <a:pt x="0" y="452475"/>
                </a:lnTo>
                <a:lnTo>
                  <a:pt x="22990" y="469480"/>
                </a:lnTo>
                <a:lnTo>
                  <a:pt x="78703" y="489091"/>
                </a:lnTo>
                <a:lnTo>
                  <a:pt x="147254" y="507642"/>
                </a:lnTo>
                <a:lnTo>
                  <a:pt x="208759" y="521462"/>
                </a:lnTo>
                <a:lnTo>
                  <a:pt x="243332" y="526884"/>
                </a:lnTo>
                <a:lnTo>
                  <a:pt x="271827" y="508752"/>
                </a:lnTo>
                <a:lnTo>
                  <a:pt x="293350" y="469315"/>
                </a:lnTo>
                <a:lnTo>
                  <a:pt x="311483" y="431012"/>
                </a:lnTo>
                <a:lnTo>
                  <a:pt x="329806" y="416280"/>
                </a:lnTo>
                <a:lnTo>
                  <a:pt x="647126" y="416280"/>
                </a:lnTo>
                <a:lnTo>
                  <a:pt x="647337" y="397075"/>
                </a:lnTo>
                <a:lnTo>
                  <a:pt x="647431" y="372629"/>
                </a:lnTo>
                <a:lnTo>
                  <a:pt x="647400" y="297728"/>
                </a:lnTo>
                <a:lnTo>
                  <a:pt x="646949" y="249714"/>
                </a:lnTo>
                <a:lnTo>
                  <a:pt x="646112" y="201734"/>
                </a:lnTo>
                <a:lnTo>
                  <a:pt x="644818" y="153684"/>
                </a:lnTo>
                <a:lnTo>
                  <a:pt x="642996" y="105458"/>
                </a:lnTo>
                <a:lnTo>
                  <a:pt x="640576" y="56949"/>
                </a:lnTo>
                <a:lnTo>
                  <a:pt x="637489" y="8051"/>
                </a:lnTo>
                <a:lnTo>
                  <a:pt x="583849" y="4248"/>
                </a:lnTo>
                <a:lnTo>
                  <a:pt x="531156" y="1763"/>
                </a:lnTo>
                <a:lnTo>
                  <a:pt x="478842" y="409"/>
                </a:lnTo>
                <a:lnTo>
                  <a:pt x="426339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030775" y="5689557"/>
            <a:ext cx="647700" cy="1169035"/>
          </a:xfrm>
          <a:custGeom>
            <a:avLst/>
            <a:gdLst/>
            <a:ahLst/>
            <a:cxnLst/>
            <a:rect l="l" t="t" r="r" b="b"/>
            <a:pathLst>
              <a:path w="647700" h="1169034">
                <a:moveTo>
                  <a:pt x="308064" y="1168441"/>
                </a:moveTo>
                <a:lnTo>
                  <a:pt x="308855" y="1121223"/>
                </a:lnTo>
                <a:lnTo>
                  <a:pt x="310192" y="1069672"/>
                </a:lnTo>
                <a:lnTo>
                  <a:pt x="311915" y="1018219"/>
                </a:lnTo>
                <a:lnTo>
                  <a:pt x="313938" y="966840"/>
                </a:lnTo>
                <a:lnTo>
                  <a:pt x="316176" y="915515"/>
                </a:lnTo>
                <a:lnTo>
                  <a:pt x="318543" y="864223"/>
                </a:lnTo>
                <a:lnTo>
                  <a:pt x="320952" y="812941"/>
                </a:lnTo>
                <a:lnTo>
                  <a:pt x="323319" y="761649"/>
                </a:lnTo>
                <a:lnTo>
                  <a:pt x="325556" y="710325"/>
                </a:lnTo>
                <a:lnTo>
                  <a:pt x="327580" y="658948"/>
                </a:lnTo>
                <a:lnTo>
                  <a:pt x="329303" y="607495"/>
                </a:lnTo>
                <a:lnTo>
                  <a:pt x="330640" y="555947"/>
                </a:lnTo>
                <a:lnTo>
                  <a:pt x="331505" y="504280"/>
                </a:lnTo>
                <a:lnTo>
                  <a:pt x="331812" y="452475"/>
                </a:lnTo>
                <a:lnTo>
                  <a:pt x="331781" y="442857"/>
                </a:lnTo>
                <a:lnTo>
                  <a:pt x="331562" y="434373"/>
                </a:lnTo>
                <a:lnTo>
                  <a:pt x="330966" y="425891"/>
                </a:lnTo>
                <a:lnTo>
                  <a:pt x="329806" y="416280"/>
                </a:lnTo>
                <a:lnTo>
                  <a:pt x="311483" y="431012"/>
                </a:lnTo>
                <a:lnTo>
                  <a:pt x="293350" y="469315"/>
                </a:lnTo>
                <a:lnTo>
                  <a:pt x="271827" y="508752"/>
                </a:lnTo>
                <a:lnTo>
                  <a:pt x="208759" y="521462"/>
                </a:lnTo>
                <a:lnTo>
                  <a:pt x="147254" y="507642"/>
                </a:lnTo>
                <a:lnTo>
                  <a:pt x="78703" y="489091"/>
                </a:lnTo>
                <a:lnTo>
                  <a:pt x="22990" y="469480"/>
                </a:lnTo>
                <a:lnTo>
                  <a:pt x="0" y="452475"/>
                </a:lnTo>
                <a:lnTo>
                  <a:pt x="8332" y="418361"/>
                </a:lnTo>
                <a:lnTo>
                  <a:pt x="26848" y="372629"/>
                </a:lnTo>
                <a:lnTo>
                  <a:pt x="53063" y="318741"/>
                </a:lnTo>
                <a:lnTo>
                  <a:pt x="84491" y="260159"/>
                </a:lnTo>
                <a:lnTo>
                  <a:pt x="118646" y="200347"/>
                </a:lnTo>
                <a:lnTo>
                  <a:pt x="153043" y="142767"/>
                </a:lnTo>
                <a:lnTo>
                  <a:pt x="185195" y="90882"/>
                </a:lnTo>
                <a:lnTo>
                  <a:pt x="212618" y="48155"/>
                </a:lnTo>
                <a:lnTo>
                  <a:pt x="243332" y="4025"/>
                </a:lnTo>
                <a:lnTo>
                  <a:pt x="289459" y="2550"/>
                </a:lnTo>
                <a:lnTo>
                  <a:pt x="334830" y="1260"/>
                </a:lnTo>
                <a:lnTo>
                  <a:pt x="380204" y="346"/>
                </a:lnTo>
                <a:lnTo>
                  <a:pt x="426339" y="0"/>
                </a:lnTo>
                <a:lnTo>
                  <a:pt x="478842" y="409"/>
                </a:lnTo>
                <a:lnTo>
                  <a:pt x="531156" y="1763"/>
                </a:lnTo>
                <a:lnTo>
                  <a:pt x="583849" y="4248"/>
                </a:lnTo>
                <a:lnTo>
                  <a:pt x="637489" y="8051"/>
                </a:lnTo>
                <a:lnTo>
                  <a:pt x="640577" y="56949"/>
                </a:lnTo>
                <a:lnTo>
                  <a:pt x="642998" y="105458"/>
                </a:lnTo>
                <a:lnTo>
                  <a:pt x="644823" y="153684"/>
                </a:lnTo>
                <a:lnTo>
                  <a:pt x="646120" y="201734"/>
                </a:lnTo>
                <a:lnTo>
                  <a:pt x="646959" y="249714"/>
                </a:lnTo>
                <a:lnTo>
                  <a:pt x="647412" y="297728"/>
                </a:lnTo>
                <a:lnTo>
                  <a:pt x="647547" y="345884"/>
                </a:lnTo>
                <a:lnTo>
                  <a:pt x="647350" y="397075"/>
                </a:lnTo>
                <a:lnTo>
                  <a:pt x="646788" y="448100"/>
                </a:lnTo>
                <a:lnTo>
                  <a:pt x="645908" y="498981"/>
                </a:lnTo>
                <a:lnTo>
                  <a:pt x="644755" y="549738"/>
                </a:lnTo>
                <a:lnTo>
                  <a:pt x="643374" y="600392"/>
                </a:lnTo>
                <a:lnTo>
                  <a:pt x="641811" y="650962"/>
                </a:lnTo>
                <a:lnTo>
                  <a:pt x="640112" y="701471"/>
                </a:lnTo>
                <a:lnTo>
                  <a:pt x="638321" y="751939"/>
                </a:lnTo>
                <a:lnTo>
                  <a:pt x="636485" y="802385"/>
                </a:lnTo>
                <a:lnTo>
                  <a:pt x="634649" y="852832"/>
                </a:lnTo>
                <a:lnTo>
                  <a:pt x="632859" y="903300"/>
                </a:lnTo>
                <a:lnTo>
                  <a:pt x="631159" y="953809"/>
                </a:lnTo>
                <a:lnTo>
                  <a:pt x="629596" y="1004379"/>
                </a:lnTo>
                <a:lnTo>
                  <a:pt x="628216" y="1055033"/>
                </a:lnTo>
                <a:lnTo>
                  <a:pt x="627062" y="1105790"/>
                </a:lnTo>
                <a:lnTo>
                  <a:pt x="626182" y="1156671"/>
                </a:lnTo>
                <a:lnTo>
                  <a:pt x="626053" y="1168441"/>
                </a:lnTo>
              </a:path>
            </a:pathLst>
          </a:custGeom>
          <a:ln w="25400">
            <a:solidFill>
              <a:srgbClr val="5573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118529" y="1410458"/>
            <a:ext cx="702310" cy="1557655"/>
          </a:xfrm>
          <a:custGeom>
            <a:avLst/>
            <a:gdLst/>
            <a:ahLst/>
            <a:cxnLst/>
            <a:rect l="l" t="t" r="r" b="b"/>
            <a:pathLst>
              <a:path w="702310" h="1557655">
                <a:moveTo>
                  <a:pt x="462343" y="0"/>
                </a:moveTo>
                <a:lnTo>
                  <a:pt x="412317" y="375"/>
                </a:lnTo>
                <a:lnTo>
                  <a:pt x="363112" y="1363"/>
                </a:lnTo>
                <a:lnTo>
                  <a:pt x="263880" y="4356"/>
                </a:lnTo>
                <a:lnTo>
                  <a:pt x="235223" y="45149"/>
                </a:lnTo>
                <a:lnTo>
                  <a:pt x="209573" y="84769"/>
                </a:lnTo>
                <a:lnTo>
                  <a:pt x="179076" y="133444"/>
                </a:lnTo>
                <a:lnTo>
                  <a:pt x="145758" y="188352"/>
                </a:lnTo>
                <a:lnTo>
                  <a:pt x="111642" y="246671"/>
                </a:lnTo>
                <a:lnTo>
                  <a:pt x="78755" y="305580"/>
                </a:lnTo>
                <a:lnTo>
                  <a:pt x="49122" y="362258"/>
                </a:lnTo>
                <a:lnTo>
                  <a:pt x="24768" y="413883"/>
                </a:lnTo>
                <a:lnTo>
                  <a:pt x="7719" y="457634"/>
                </a:lnTo>
                <a:lnTo>
                  <a:pt x="0" y="490689"/>
                </a:lnTo>
                <a:lnTo>
                  <a:pt x="17729" y="505750"/>
                </a:lnTo>
                <a:lnTo>
                  <a:pt x="62599" y="523235"/>
                </a:lnTo>
                <a:lnTo>
                  <a:pt x="122129" y="540842"/>
                </a:lnTo>
                <a:lnTo>
                  <a:pt x="183839" y="556268"/>
                </a:lnTo>
                <a:lnTo>
                  <a:pt x="235249" y="567213"/>
                </a:lnTo>
                <a:lnTo>
                  <a:pt x="263880" y="571372"/>
                </a:lnTo>
                <a:lnTo>
                  <a:pt x="294788" y="551711"/>
                </a:lnTo>
                <a:lnTo>
                  <a:pt x="318131" y="508946"/>
                </a:lnTo>
                <a:lnTo>
                  <a:pt x="337793" y="467410"/>
                </a:lnTo>
                <a:lnTo>
                  <a:pt x="357657" y="451434"/>
                </a:lnTo>
                <a:lnTo>
                  <a:pt x="358920" y="461859"/>
                </a:lnTo>
                <a:lnTo>
                  <a:pt x="359568" y="471057"/>
                </a:lnTo>
                <a:lnTo>
                  <a:pt x="359807" y="480257"/>
                </a:lnTo>
                <a:lnTo>
                  <a:pt x="359580" y="540269"/>
                </a:lnTo>
                <a:lnTo>
                  <a:pt x="358840" y="589728"/>
                </a:lnTo>
                <a:lnTo>
                  <a:pt x="357684" y="639084"/>
                </a:lnTo>
                <a:lnTo>
                  <a:pt x="356176" y="688353"/>
                </a:lnTo>
                <a:lnTo>
                  <a:pt x="352361" y="786690"/>
                </a:lnTo>
                <a:lnTo>
                  <a:pt x="341147" y="1032118"/>
                </a:lnTo>
                <a:lnTo>
                  <a:pt x="337332" y="1130457"/>
                </a:lnTo>
                <a:lnTo>
                  <a:pt x="335824" y="1179727"/>
                </a:lnTo>
                <a:lnTo>
                  <a:pt x="334668" y="1229085"/>
                </a:lnTo>
                <a:lnTo>
                  <a:pt x="333928" y="1278546"/>
                </a:lnTo>
                <a:lnTo>
                  <a:pt x="333667" y="1328127"/>
                </a:lnTo>
                <a:lnTo>
                  <a:pt x="333667" y="1541843"/>
                </a:lnTo>
                <a:lnTo>
                  <a:pt x="381785" y="1546987"/>
                </a:lnTo>
                <a:lnTo>
                  <a:pt x="435625" y="1551928"/>
                </a:lnTo>
                <a:lnTo>
                  <a:pt x="491919" y="1555643"/>
                </a:lnTo>
                <a:lnTo>
                  <a:pt x="547395" y="1557108"/>
                </a:lnTo>
                <a:lnTo>
                  <a:pt x="591182" y="1555882"/>
                </a:lnTo>
                <a:lnTo>
                  <a:pt x="634357" y="1550568"/>
                </a:lnTo>
                <a:lnTo>
                  <a:pt x="667308" y="1538710"/>
                </a:lnTo>
                <a:lnTo>
                  <a:pt x="680427" y="1517853"/>
                </a:lnTo>
                <a:lnTo>
                  <a:pt x="679165" y="1479895"/>
                </a:lnTo>
                <a:lnTo>
                  <a:pt x="678516" y="1441526"/>
                </a:lnTo>
                <a:lnTo>
                  <a:pt x="678277" y="1403156"/>
                </a:lnTo>
                <a:lnTo>
                  <a:pt x="678417" y="1315228"/>
                </a:lnTo>
                <a:lnTo>
                  <a:pt x="678915" y="1265404"/>
                </a:lnTo>
                <a:lnTo>
                  <a:pt x="679700" y="1215710"/>
                </a:lnTo>
                <a:lnTo>
                  <a:pt x="681991" y="1116651"/>
                </a:lnTo>
                <a:lnTo>
                  <a:pt x="685002" y="1017918"/>
                </a:lnTo>
                <a:lnTo>
                  <a:pt x="697051" y="673041"/>
                </a:lnTo>
                <a:lnTo>
                  <a:pt x="699738" y="574161"/>
                </a:lnTo>
                <a:lnTo>
                  <a:pt x="701562" y="474889"/>
                </a:lnTo>
                <a:lnTo>
                  <a:pt x="702059" y="425065"/>
                </a:lnTo>
                <a:lnTo>
                  <a:pt x="702233" y="375094"/>
                </a:lnTo>
                <a:lnTo>
                  <a:pt x="702087" y="322870"/>
                </a:lnTo>
                <a:lnTo>
                  <a:pt x="701597" y="270799"/>
                </a:lnTo>
                <a:lnTo>
                  <a:pt x="700687" y="218766"/>
                </a:lnTo>
                <a:lnTo>
                  <a:pt x="699281" y="166657"/>
                </a:lnTo>
                <a:lnTo>
                  <a:pt x="697302" y="114357"/>
                </a:lnTo>
                <a:lnTo>
                  <a:pt x="694676" y="61751"/>
                </a:lnTo>
                <a:lnTo>
                  <a:pt x="691324" y="8724"/>
                </a:lnTo>
                <a:lnTo>
                  <a:pt x="644689" y="5305"/>
                </a:lnTo>
                <a:lnTo>
                  <a:pt x="598788" y="2828"/>
                </a:lnTo>
                <a:lnTo>
                  <a:pt x="553306" y="1187"/>
                </a:lnTo>
                <a:lnTo>
                  <a:pt x="507929" y="279"/>
                </a:lnTo>
                <a:lnTo>
                  <a:pt x="462343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117854" y="1238215"/>
            <a:ext cx="753745" cy="1671320"/>
          </a:xfrm>
          <a:custGeom>
            <a:avLst/>
            <a:gdLst/>
            <a:ahLst/>
            <a:cxnLst/>
            <a:rect l="l" t="t" r="r" b="b"/>
            <a:pathLst>
              <a:path w="753744" h="1671320">
                <a:moveTo>
                  <a:pt x="587336" y="1670748"/>
                </a:moveTo>
                <a:lnTo>
                  <a:pt x="539901" y="1669718"/>
                </a:lnTo>
                <a:lnTo>
                  <a:pt x="491454" y="1667004"/>
                </a:lnTo>
                <a:lnTo>
                  <a:pt x="443791" y="1663166"/>
                </a:lnTo>
                <a:lnTo>
                  <a:pt x="398712" y="1658766"/>
                </a:lnTo>
                <a:lnTo>
                  <a:pt x="358013" y="1654365"/>
                </a:lnTo>
                <a:lnTo>
                  <a:pt x="358013" y="1652028"/>
                </a:lnTo>
                <a:lnTo>
                  <a:pt x="358013" y="1425054"/>
                </a:lnTo>
                <a:lnTo>
                  <a:pt x="358263" y="1374805"/>
                </a:lnTo>
                <a:lnTo>
                  <a:pt x="358975" y="1324673"/>
                </a:lnTo>
                <a:lnTo>
                  <a:pt x="360092" y="1274641"/>
                </a:lnTo>
                <a:lnTo>
                  <a:pt x="361556" y="1224696"/>
                </a:lnTo>
                <a:lnTo>
                  <a:pt x="363309" y="1174823"/>
                </a:lnTo>
                <a:lnTo>
                  <a:pt x="365292" y="1125009"/>
                </a:lnTo>
                <a:lnTo>
                  <a:pt x="367449" y="1075237"/>
                </a:lnTo>
                <a:lnTo>
                  <a:pt x="369722" y="1025495"/>
                </a:lnTo>
                <a:lnTo>
                  <a:pt x="372052" y="975767"/>
                </a:lnTo>
                <a:lnTo>
                  <a:pt x="374383" y="926040"/>
                </a:lnTo>
                <a:lnTo>
                  <a:pt x="376655" y="876298"/>
                </a:lnTo>
                <a:lnTo>
                  <a:pt x="378812" y="826527"/>
                </a:lnTo>
                <a:lnTo>
                  <a:pt x="380796" y="776713"/>
                </a:lnTo>
                <a:lnTo>
                  <a:pt x="382549" y="726842"/>
                </a:lnTo>
                <a:lnTo>
                  <a:pt x="384012" y="676898"/>
                </a:lnTo>
                <a:lnTo>
                  <a:pt x="385129" y="626868"/>
                </a:lnTo>
                <a:lnTo>
                  <a:pt x="385842" y="576737"/>
                </a:lnTo>
                <a:lnTo>
                  <a:pt x="386092" y="526491"/>
                </a:lnTo>
                <a:lnTo>
                  <a:pt x="386056" y="515303"/>
                </a:lnTo>
                <a:lnTo>
                  <a:pt x="385800" y="505434"/>
                </a:lnTo>
                <a:lnTo>
                  <a:pt x="385106" y="495565"/>
                </a:lnTo>
                <a:lnTo>
                  <a:pt x="383755" y="484378"/>
                </a:lnTo>
                <a:lnTo>
                  <a:pt x="362441" y="501522"/>
                </a:lnTo>
                <a:lnTo>
                  <a:pt x="341345" y="546088"/>
                </a:lnTo>
                <a:lnTo>
                  <a:pt x="316299" y="591971"/>
                </a:lnTo>
                <a:lnTo>
                  <a:pt x="283133" y="613067"/>
                </a:lnTo>
                <a:lnTo>
                  <a:pt x="197248" y="596861"/>
                </a:lnTo>
                <a:lnTo>
                  <a:pt x="131037" y="580309"/>
                </a:lnTo>
                <a:lnTo>
                  <a:pt x="67165" y="561416"/>
                </a:lnTo>
                <a:lnTo>
                  <a:pt x="19022" y="542654"/>
                </a:lnTo>
                <a:lnTo>
                  <a:pt x="0" y="526491"/>
                </a:lnTo>
                <a:lnTo>
                  <a:pt x="7179" y="494462"/>
                </a:lnTo>
                <a:lnTo>
                  <a:pt x="22922" y="452577"/>
                </a:lnTo>
                <a:lnTo>
                  <a:pt x="45555" y="403168"/>
                </a:lnTo>
                <a:lnTo>
                  <a:pt x="73405" y="348567"/>
                </a:lnTo>
                <a:lnTo>
                  <a:pt x="104796" y="291105"/>
                </a:lnTo>
                <a:lnTo>
                  <a:pt x="138056" y="233116"/>
                </a:lnTo>
                <a:lnTo>
                  <a:pt x="171512" y="176930"/>
                </a:lnTo>
                <a:lnTo>
                  <a:pt x="203488" y="124880"/>
                </a:lnTo>
                <a:lnTo>
                  <a:pt x="232312" y="79297"/>
                </a:lnTo>
                <a:lnTo>
                  <a:pt x="256310" y="42514"/>
                </a:lnTo>
                <a:lnTo>
                  <a:pt x="283133" y="4673"/>
                </a:lnTo>
                <a:lnTo>
                  <a:pt x="336808" y="2957"/>
                </a:lnTo>
                <a:lnTo>
                  <a:pt x="389604" y="1460"/>
                </a:lnTo>
                <a:lnTo>
                  <a:pt x="442400" y="401"/>
                </a:lnTo>
                <a:lnTo>
                  <a:pt x="496074" y="0"/>
                </a:lnTo>
                <a:lnTo>
                  <a:pt x="544990" y="299"/>
                </a:lnTo>
                <a:lnTo>
                  <a:pt x="593679" y="1272"/>
                </a:lnTo>
                <a:lnTo>
                  <a:pt x="642481" y="3031"/>
                </a:lnTo>
                <a:lnTo>
                  <a:pt x="691731" y="5689"/>
                </a:lnTo>
                <a:lnTo>
                  <a:pt x="741768" y="9359"/>
                </a:lnTo>
                <a:lnTo>
                  <a:pt x="744959" y="59170"/>
                </a:lnTo>
                <a:lnTo>
                  <a:pt x="747547" y="108624"/>
                </a:lnTo>
                <a:lnTo>
                  <a:pt x="749587" y="157804"/>
                </a:lnTo>
                <a:lnTo>
                  <a:pt x="751133" y="206792"/>
                </a:lnTo>
                <a:lnTo>
                  <a:pt x="752241" y="255670"/>
                </a:lnTo>
                <a:lnTo>
                  <a:pt x="752964" y="304520"/>
                </a:lnTo>
                <a:lnTo>
                  <a:pt x="753359" y="353423"/>
                </a:lnTo>
                <a:lnTo>
                  <a:pt x="753478" y="402463"/>
                </a:lnTo>
                <a:lnTo>
                  <a:pt x="753308" y="453532"/>
                </a:lnTo>
                <a:lnTo>
                  <a:pt x="752822" y="504457"/>
                </a:lnTo>
                <a:lnTo>
                  <a:pt x="752052" y="555254"/>
                </a:lnTo>
                <a:lnTo>
                  <a:pt x="751032" y="605937"/>
                </a:lnTo>
                <a:lnTo>
                  <a:pt x="749795" y="656521"/>
                </a:lnTo>
                <a:lnTo>
                  <a:pt x="748374" y="707022"/>
                </a:lnTo>
                <a:lnTo>
                  <a:pt x="746804" y="757455"/>
                </a:lnTo>
                <a:lnTo>
                  <a:pt x="745116" y="807835"/>
                </a:lnTo>
                <a:lnTo>
                  <a:pt x="743346" y="858177"/>
                </a:lnTo>
                <a:lnTo>
                  <a:pt x="741525" y="908495"/>
                </a:lnTo>
                <a:lnTo>
                  <a:pt x="739688" y="958807"/>
                </a:lnTo>
                <a:lnTo>
                  <a:pt x="737867" y="1009125"/>
                </a:lnTo>
                <a:lnTo>
                  <a:pt x="736096" y="1059467"/>
                </a:lnTo>
                <a:lnTo>
                  <a:pt x="734409" y="1109846"/>
                </a:lnTo>
                <a:lnTo>
                  <a:pt x="732838" y="1160278"/>
                </a:lnTo>
                <a:lnTo>
                  <a:pt x="731418" y="1210778"/>
                </a:lnTo>
                <a:lnTo>
                  <a:pt x="730181" y="1261361"/>
                </a:lnTo>
                <a:lnTo>
                  <a:pt x="729161" y="1312043"/>
                </a:lnTo>
                <a:lnTo>
                  <a:pt x="728391" y="1362839"/>
                </a:lnTo>
                <a:lnTo>
                  <a:pt x="727904" y="1413762"/>
                </a:lnTo>
                <a:lnTo>
                  <a:pt x="727735" y="1464830"/>
                </a:lnTo>
                <a:lnTo>
                  <a:pt x="727771" y="1505557"/>
                </a:lnTo>
                <a:lnTo>
                  <a:pt x="728027" y="1546726"/>
                </a:lnTo>
                <a:lnTo>
                  <a:pt x="728721" y="1587896"/>
                </a:lnTo>
                <a:lnTo>
                  <a:pt x="730072" y="1628622"/>
                </a:lnTo>
                <a:lnTo>
                  <a:pt x="715995" y="1651004"/>
                </a:lnTo>
                <a:lnTo>
                  <a:pt x="680640" y="1663730"/>
                </a:lnTo>
                <a:lnTo>
                  <a:pt x="634317" y="1669433"/>
                </a:lnTo>
                <a:lnTo>
                  <a:pt x="587336" y="1670748"/>
                </a:lnTo>
                <a:close/>
              </a:path>
            </a:pathLst>
          </a:custGeom>
          <a:ln w="503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4889049" y="310574"/>
            <a:ext cx="1042035" cy="880110"/>
          </a:xfrm>
          <a:custGeom>
            <a:avLst/>
            <a:gdLst/>
            <a:ahLst/>
            <a:cxnLst/>
            <a:rect l="l" t="t" r="r" b="b"/>
            <a:pathLst>
              <a:path w="1042035" h="880110">
                <a:moveTo>
                  <a:pt x="81025" y="817971"/>
                </a:moveTo>
                <a:lnTo>
                  <a:pt x="58541" y="785115"/>
                </a:lnTo>
                <a:lnTo>
                  <a:pt x="37022" y="750835"/>
                </a:lnTo>
                <a:lnTo>
                  <a:pt x="17248" y="717465"/>
                </a:lnTo>
                <a:lnTo>
                  <a:pt x="0" y="687338"/>
                </a:lnTo>
                <a:lnTo>
                  <a:pt x="1269" y="686424"/>
                </a:lnTo>
                <a:lnTo>
                  <a:pt x="124205" y="597448"/>
                </a:lnTo>
                <a:lnTo>
                  <a:pt x="165222" y="568217"/>
                </a:lnTo>
                <a:lnTo>
                  <a:pt x="206490" y="539610"/>
                </a:lnTo>
                <a:lnTo>
                  <a:pt x="247957" y="511502"/>
                </a:lnTo>
                <a:lnTo>
                  <a:pt x="289575" y="483769"/>
                </a:lnTo>
                <a:lnTo>
                  <a:pt x="331294" y="456285"/>
                </a:lnTo>
                <a:lnTo>
                  <a:pt x="373062" y="428927"/>
                </a:lnTo>
                <a:lnTo>
                  <a:pt x="414830" y="401569"/>
                </a:lnTo>
                <a:lnTo>
                  <a:pt x="456549" y="374086"/>
                </a:lnTo>
                <a:lnTo>
                  <a:pt x="498167" y="346354"/>
                </a:lnTo>
                <a:lnTo>
                  <a:pt x="539634" y="318248"/>
                </a:lnTo>
                <a:lnTo>
                  <a:pt x="580902" y="289643"/>
                </a:lnTo>
                <a:lnTo>
                  <a:pt x="621919" y="260415"/>
                </a:lnTo>
                <a:lnTo>
                  <a:pt x="643813" y="242635"/>
                </a:lnTo>
                <a:lnTo>
                  <a:pt x="626172" y="237812"/>
                </a:lnTo>
                <a:lnTo>
                  <a:pt x="593759" y="243858"/>
                </a:lnTo>
                <a:lnTo>
                  <a:pt x="559085" y="248279"/>
                </a:lnTo>
                <a:lnTo>
                  <a:pt x="517864" y="204454"/>
                </a:lnTo>
                <a:lnTo>
                  <a:pt x="492783" y="143363"/>
                </a:lnTo>
                <a:lnTo>
                  <a:pt x="472615" y="83057"/>
                </a:lnTo>
                <a:lnTo>
                  <a:pt x="470560" y="51284"/>
                </a:lnTo>
                <a:lnTo>
                  <a:pt x="504186" y="38574"/>
                </a:lnTo>
                <a:lnTo>
                  <a:pt x="555218" y="27616"/>
                </a:lnTo>
                <a:lnTo>
                  <a:pt x="617179" y="18435"/>
                </a:lnTo>
                <a:lnTo>
                  <a:pt x="683590" y="11057"/>
                </a:lnTo>
                <a:lnTo>
                  <a:pt x="747974" y="5508"/>
                </a:lnTo>
                <a:lnTo>
                  <a:pt x="803855" y="1814"/>
                </a:lnTo>
                <a:lnTo>
                  <a:pt x="844755" y="0"/>
                </a:lnTo>
                <a:lnTo>
                  <a:pt x="864196" y="91"/>
                </a:lnTo>
                <a:lnTo>
                  <a:pt x="907675" y="56498"/>
                </a:lnTo>
                <a:lnTo>
                  <a:pt x="950201" y="113591"/>
                </a:lnTo>
                <a:lnTo>
                  <a:pt x="973894" y="146869"/>
                </a:lnTo>
                <a:lnTo>
                  <a:pt x="996907" y="180458"/>
                </a:lnTo>
                <a:lnTo>
                  <a:pt x="1019379" y="214801"/>
                </a:lnTo>
                <a:lnTo>
                  <a:pt x="1041450" y="250344"/>
                </a:lnTo>
                <a:lnTo>
                  <a:pt x="1000262" y="284122"/>
                </a:lnTo>
                <a:lnTo>
                  <a:pt x="958929" y="316800"/>
                </a:lnTo>
                <a:lnTo>
                  <a:pt x="917356" y="348634"/>
                </a:lnTo>
                <a:lnTo>
                  <a:pt x="875447" y="379877"/>
                </a:lnTo>
                <a:lnTo>
                  <a:pt x="833107" y="410783"/>
                </a:lnTo>
                <a:lnTo>
                  <a:pt x="791499" y="440588"/>
                </a:lnTo>
                <a:lnTo>
                  <a:pt x="749792" y="469906"/>
                </a:lnTo>
                <a:lnTo>
                  <a:pt x="708002" y="498819"/>
                </a:lnTo>
                <a:lnTo>
                  <a:pt x="666148" y="527408"/>
                </a:lnTo>
                <a:lnTo>
                  <a:pt x="624243" y="555754"/>
                </a:lnTo>
                <a:lnTo>
                  <a:pt x="582306" y="583937"/>
                </a:lnTo>
                <a:lnTo>
                  <a:pt x="540353" y="612040"/>
                </a:lnTo>
                <a:lnTo>
                  <a:pt x="498399" y="640143"/>
                </a:lnTo>
                <a:lnTo>
                  <a:pt x="456462" y="668327"/>
                </a:lnTo>
                <a:lnTo>
                  <a:pt x="414558" y="696673"/>
                </a:lnTo>
                <a:lnTo>
                  <a:pt x="372703" y="725261"/>
                </a:lnTo>
                <a:lnTo>
                  <a:pt x="330914" y="754174"/>
                </a:lnTo>
                <a:lnTo>
                  <a:pt x="289207" y="783493"/>
                </a:lnTo>
                <a:lnTo>
                  <a:pt x="247599" y="813297"/>
                </a:lnTo>
                <a:lnTo>
                  <a:pt x="203352" y="845561"/>
                </a:lnTo>
                <a:lnTo>
                  <a:pt x="159791" y="878778"/>
                </a:lnTo>
                <a:lnTo>
                  <a:pt x="142153" y="879921"/>
                </a:lnTo>
                <a:lnTo>
                  <a:pt x="121404" y="865758"/>
                </a:lnTo>
                <a:lnTo>
                  <a:pt x="100157" y="842902"/>
                </a:lnTo>
                <a:lnTo>
                  <a:pt x="81025" y="817971"/>
                </a:lnTo>
                <a:close/>
              </a:path>
            </a:pathLst>
          </a:custGeom>
          <a:ln w="25400">
            <a:solidFill>
              <a:srgbClr val="5573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13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758E42BD-637D-8461-F016-0D76981BBA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02" y="175322"/>
            <a:ext cx="1709406" cy="1357085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62B9ED8-7086-DC73-F42A-059110A469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021240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842B0B0-379F-69FC-687E-9C7DB7BB02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02" y="111708"/>
            <a:ext cx="1657209" cy="1420698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D7DA6A12-DEE2-EAE1-C6A0-DEC0F6315CE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217146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12" name="Picture 11" descr="Icon&#10;&#10;Description automatically generated with medium confidence">
            <a:extLst>
              <a:ext uri="{FF2B5EF4-FFF2-40B4-BE49-F238E27FC236}">
                <a16:creationId xmlns:a16="http://schemas.microsoft.com/office/drawing/2014/main" id="{9B13E4AC-71E6-89B4-9DCF-C1385CC7EB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33" y="149078"/>
            <a:ext cx="1800747" cy="1399494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18B42F9F-193A-DB89-2369-76016689EAE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531784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4" name="Picture 3" descr="A close-up of a logo&#10;&#10;Description automatically generated with low confidence">
            <a:extLst>
              <a:ext uri="{FF2B5EF4-FFF2-40B4-BE49-F238E27FC236}">
                <a16:creationId xmlns:a16="http://schemas.microsoft.com/office/drawing/2014/main" id="{4439721D-7830-BC04-2284-C328ED2DFF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00" y="149079"/>
            <a:ext cx="1657210" cy="1357085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77856BFA-D2E7-3ED8-B89B-3D6D8A03DD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355369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64D11EDB-8D7A-7EE1-B846-DED340483F3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9" y="129200"/>
            <a:ext cx="1709406" cy="1399494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B679BAD9-A9BD-A864-1DDD-B7CC7F68450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01715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CC07CE3D-882C-5812-4F0C-9767A03C6D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07" y="149078"/>
            <a:ext cx="1709406" cy="1399494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70EA2C67-7708-26A6-C40B-6B48179039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887702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3BB31F4F-DB01-FDE7-95F7-F974E55AC0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5" y="149079"/>
            <a:ext cx="1657209" cy="1378289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2BB90400-64D2-6A60-670C-68FB58E842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104150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D1C0C955-A401-BE1F-109F-211CF3D053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1" y="159681"/>
            <a:ext cx="1709404" cy="1378289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F395B83D-0792-EDC4-0F3C-DCC1931DEB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632911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">
            <a:extLst>
              <a:ext uri="{FF2B5EF4-FFF2-40B4-BE49-F238E27FC236}">
                <a16:creationId xmlns:a16="http://schemas.microsoft.com/office/drawing/2014/main" id="{ACEF1EB2-5F36-97DF-7788-BE7A1BCE4D9D}"/>
              </a:ext>
            </a:extLst>
          </p:cNvPr>
          <p:cNvSpPr/>
          <p:nvPr userDrawn="1"/>
        </p:nvSpPr>
        <p:spPr>
          <a:xfrm>
            <a:off x="1382303" y="328976"/>
            <a:ext cx="9101285" cy="1039701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3200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DE192336-9C1C-4ECE-E9B7-149FF2E201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5" y="149077"/>
            <a:ext cx="1657210" cy="1388892"/>
          </a:xfrm>
          <a:prstGeom prst="rect">
            <a:avLst/>
          </a:prstGeom>
        </p:spPr>
      </p:pic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0C73408C-4062-F73A-0FCD-BE64FC51AC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0508" y="417513"/>
            <a:ext cx="5244123" cy="8445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3200" b="1"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945918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0A07B2-32B9-B0D8-CADD-CA930C7B42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019C52B-5C5A-254F-8F71-EA7F0792F16B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D61A18-53E5-A940-483D-CD05E20E1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9C5E-D6D3-A35F-AD7F-2CC25F73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4CE3E1F-F667-BE4D-AF58-9E4DD80D66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777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13" name="Picture 12" descr="A picture containing icon&#10;&#10;Description automatically generated">
            <a:extLst>
              <a:ext uri="{FF2B5EF4-FFF2-40B4-BE49-F238E27FC236}">
                <a16:creationId xmlns:a16="http://schemas.microsoft.com/office/drawing/2014/main" id="{006C6AB0-8CA8-FC55-0866-54D54305384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32" y="117272"/>
            <a:ext cx="1275534" cy="101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41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12" name="Picture 11" descr="Icon&#10;&#10;Description automatically generated with medium confidence">
            <a:extLst>
              <a:ext uri="{FF2B5EF4-FFF2-40B4-BE49-F238E27FC236}">
                <a16:creationId xmlns:a16="http://schemas.microsoft.com/office/drawing/2014/main" id="{D8FD8076-88AE-E208-1BE5-43215212C1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75" y="85626"/>
            <a:ext cx="1343691" cy="10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255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6" name="Picture 5" descr="A close-up of a logo&#10;&#10;Description automatically generated with low confidence">
            <a:extLst>
              <a:ext uri="{FF2B5EF4-FFF2-40B4-BE49-F238E27FC236}">
                <a16:creationId xmlns:a16="http://schemas.microsoft.com/office/drawing/2014/main" id="{153CE280-C6A8-F40B-23F5-7930272B53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26" y="74390"/>
            <a:ext cx="1236586" cy="101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815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D5352F44-4000-02AD-739B-EEE08530C5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28" y="44139"/>
            <a:ext cx="1236585" cy="106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795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FBD5F809-8DAD-7238-B12A-609A9E9A97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79" y="44139"/>
            <a:ext cx="1275534" cy="10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0766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8562B373-8EB6-F366-CCD2-E66C1ADA12D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78" y="44139"/>
            <a:ext cx="1275534" cy="10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949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9DE13011-EBD1-B588-A620-B7E86555E6C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51" y="52051"/>
            <a:ext cx="1236585" cy="102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3302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id="{7DEDD756-A986-BC82-97BF-335982FA87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67" y="114041"/>
            <a:ext cx="1220137" cy="98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075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D3E61B-5551-4F71-0D43-9A85CCCE24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4222" r="29055"/>
          <a:stretch/>
        </p:blipFill>
        <p:spPr>
          <a:xfrm flipH="1">
            <a:off x="0" y="1"/>
            <a:ext cx="1623599" cy="1247181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42A0EC08-845F-27BF-6911-B643AFD447F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17" y="87753"/>
            <a:ext cx="1236586" cy="103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522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709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313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3758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874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55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565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93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5714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0755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600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11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20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5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49"/>
                </a:lnTo>
                <a:lnTo>
                  <a:pt x="12192000" y="6857949"/>
                </a:lnTo>
                <a:lnTo>
                  <a:pt x="12192000" y="0"/>
                </a:lnTo>
                <a:close/>
              </a:path>
            </a:pathLst>
          </a:custGeom>
          <a:solidFill>
            <a:srgbClr val="EFCE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4671584"/>
            <a:ext cx="2487930" cy="2186940"/>
          </a:xfrm>
          <a:custGeom>
            <a:avLst/>
            <a:gdLst/>
            <a:ahLst/>
            <a:cxnLst/>
            <a:rect l="l" t="t" r="r" b="b"/>
            <a:pathLst>
              <a:path w="2487930" h="2186940">
                <a:moveTo>
                  <a:pt x="2347435" y="751183"/>
                </a:moveTo>
                <a:lnTo>
                  <a:pt x="1393914" y="751183"/>
                </a:lnTo>
                <a:lnTo>
                  <a:pt x="1412806" y="760437"/>
                </a:lnTo>
                <a:lnTo>
                  <a:pt x="1400400" y="776909"/>
                </a:lnTo>
                <a:lnTo>
                  <a:pt x="1362463" y="818972"/>
                </a:lnTo>
                <a:lnTo>
                  <a:pt x="1326484" y="856171"/>
                </a:lnTo>
                <a:lnTo>
                  <a:pt x="1290350" y="893125"/>
                </a:lnTo>
                <a:lnTo>
                  <a:pt x="1217659" y="966358"/>
                </a:lnTo>
                <a:lnTo>
                  <a:pt x="1144473" y="1038803"/>
                </a:lnTo>
                <a:lnTo>
                  <a:pt x="1033947" y="1146280"/>
                </a:lnTo>
                <a:lnTo>
                  <a:pt x="514065" y="1641328"/>
                </a:lnTo>
                <a:lnTo>
                  <a:pt x="403537" y="1748809"/>
                </a:lnTo>
                <a:lnTo>
                  <a:pt x="330350" y="1821257"/>
                </a:lnTo>
                <a:lnTo>
                  <a:pt x="257657" y="1894494"/>
                </a:lnTo>
                <a:lnTo>
                  <a:pt x="221522" y="1931450"/>
                </a:lnTo>
                <a:lnTo>
                  <a:pt x="0" y="2161592"/>
                </a:lnTo>
                <a:lnTo>
                  <a:pt x="0" y="2186415"/>
                </a:lnTo>
                <a:lnTo>
                  <a:pt x="922889" y="2186415"/>
                </a:lnTo>
                <a:lnTo>
                  <a:pt x="1642589" y="1486009"/>
                </a:lnTo>
                <a:lnTo>
                  <a:pt x="1788008" y="1341888"/>
                </a:lnTo>
                <a:lnTo>
                  <a:pt x="1896516" y="1232400"/>
                </a:lnTo>
                <a:lnTo>
                  <a:pt x="1968528" y="1158584"/>
                </a:lnTo>
                <a:lnTo>
                  <a:pt x="2075301" y="1047282"/>
                </a:lnTo>
                <a:lnTo>
                  <a:pt x="2145484" y="972913"/>
                </a:lnTo>
                <a:lnTo>
                  <a:pt x="2215020" y="898027"/>
                </a:lnTo>
                <a:lnTo>
                  <a:pt x="2249561" y="860307"/>
                </a:lnTo>
                <a:lnTo>
                  <a:pt x="2283959" y="822358"/>
                </a:lnTo>
                <a:lnTo>
                  <a:pt x="2318219" y="784146"/>
                </a:lnTo>
                <a:lnTo>
                  <a:pt x="2347435" y="751183"/>
                </a:lnTo>
                <a:close/>
              </a:path>
              <a:path w="2487930" h="2186940">
                <a:moveTo>
                  <a:pt x="1888611" y="0"/>
                </a:moveTo>
                <a:lnTo>
                  <a:pt x="1828350" y="10863"/>
                </a:lnTo>
                <a:lnTo>
                  <a:pt x="1702288" y="39892"/>
                </a:lnTo>
                <a:lnTo>
                  <a:pt x="1592868" y="67275"/>
                </a:lnTo>
                <a:lnTo>
                  <a:pt x="1470970" y="99639"/>
                </a:lnTo>
                <a:lnTo>
                  <a:pt x="1343302" y="135748"/>
                </a:lnTo>
                <a:lnTo>
                  <a:pt x="1279400" y="154820"/>
                </a:lnTo>
                <a:lnTo>
                  <a:pt x="1216570" y="174365"/>
                </a:lnTo>
                <a:lnTo>
                  <a:pt x="1155651" y="194227"/>
                </a:lnTo>
                <a:lnTo>
                  <a:pt x="1097481" y="214252"/>
                </a:lnTo>
                <a:lnTo>
                  <a:pt x="1042899" y="234286"/>
                </a:lnTo>
                <a:lnTo>
                  <a:pt x="992743" y="254173"/>
                </a:lnTo>
                <a:lnTo>
                  <a:pt x="947850" y="273760"/>
                </a:lnTo>
                <a:lnTo>
                  <a:pt x="909061" y="292892"/>
                </a:lnTo>
                <a:lnTo>
                  <a:pt x="853142" y="329171"/>
                </a:lnTo>
                <a:lnTo>
                  <a:pt x="850422" y="347741"/>
                </a:lnTo>
                <a:lnTo>
                  <a:pt x="860115" y="381060"/>
                </a:lnTo>
                <a:lnTo>
                  <a:pt x="879861" y="425843"/>
                </a:lnTo>
                <a:lnTo>
                  <a:pt x="907304" y="478804"/>
                </a:lnTo>
                <a:lnTo>
                  <a:pt x="940084" y="536659"/>
                </a:lnTo>
                <a:lnTo>
                  <a:pt x="975845" y="596121"/>
                </a:lnTo>
                <a:lnTo>
                  <a:pt x="1012228" y="653905"/>
                </a:lnTo>
                <a:lnTo>
                  <a:pt x="1046929" y="706805"/>
                </a:lnTo>
                <a:lnTo>
                  <a:pt x="1077428" y="751296"/>
                </a:lnTo>
                <a:lnTo>
                  <a:pt x="1101529" y="784333"/>
                </a:lnTo>
                <a:lnTo>
                  <a:pt x="1147755" y="817527"/>
                </a:lnTo>
                <a:lnTo>
                  <a:pt x="1187328" y="816789"/>
                </a:lnTo>
                <a:lnTo>
                  <a:pt x="1232086" y="805303"/>
                </a:lnTo>
                <a:lnTo>
                  <a:pt x="1278576" y="788033"/>
                </a:lnTo>
                <a:lnTo>
                  <a:pt x="1323347" y="769946"/>
                </a:lnTo>
                <a:lnTo>
                  <a:pt x="1362943" y="756007"/>
                </a:lnTo>
                <a:lnTo>
                  <a:pt x="1393914" y="751183"/>
                </a:lnTo>
                <a:lnTo>
                  <a:pt x="2347435" y="751183"/>
                </a:lnTo>
                <a:lnTo>
                  <a:pt x="2352348" y="745640"/>
                </a:lnTo>
                <a:lnTo>
                  <a:pt x="2386420" y="706725"/>
                </a:lnTo>
                <a:lnTo>
                  <a:pt x="2420235" y="667608"/>
                </a:lnTo>
                <a:lnTo>
                  <a:pt x="2454007" y="628016"/>
                </a:lnTo>
                <a:lnTo>
                  <a:pt x="2487670" y="587997"/>
                </a:lnTo>
                <a:lnTo>
                  <a:pt x="2453597" y="549719"/>
                </a:lnTo>
                <a:lnTo>
                  <a:pt x="2419490" y="512241"/>
                </a:lnTo>
                <a:lnTo>
                  <a:pt x="2385299" y="475463"/>
                </a:lnTo>
                <a:lnTo>
                  <a:pt x="2350969" y="439286"/>
                </a:lnTo>
                <a:lnTo>
                  <a:pt x="2316451" y="403611"/>
                </a:lnTo>
                <a:lnTo>
                  <a:pt x="2281691" y="368341"/>
                </a:lnTo>
                <a:lnTo>
                  <a:pt x="2246637" y="333377"/>
                </a:lnTo>
                <a:lnTo>
                  <a:pt x="2211238" y="298619"/>
                </a:lnTo>
                <a:lnTo>
                  <a:pt x="2175441" y="263969"/>
                </a:lnTo>
                <a:lnTo>
                  <a:pt x="2139688" y="229850"/>
                </a:lnTo>
                <a:lnTo>
                  <a:pt x="2104126" y="196404"/>
                </a:lnTo>
                <a:lnTo>
                  <a:pt x="2033136" y="130827"/>
                </a:lnTo>
                <a:lnTo>
                  <a:pt x="1888611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980296" y="116725"/>
            <a:ext cx="4085590" cy="4076700"/>
          </a:xfrm>
          <a:custGeom>
            <a:avLst/>
            <a:gdLst/>
            <a:ahLst/>
            <a:cxnLst/>
            <a:rect l="l" t="t" r="r" b="b"/>
            <a:pathLst>
              <a:path w="4085590" h="4076700">
                <a:moveTo>
                  <a:pt x="4085094" y="2038311"/>
                </a:moveTo>
                <a:lnTo>
                  <a:pt x="2046782" y="0"/>
                </a:lnTo>
                <a:lnTo>
                  <a:pt x="2042541" y="4241"/>
                </a:lnTo>
                <a:lnTo>
                  <a:pt x="2038311" y="0"/>
                </a:lnTo>
                <a:lnTo>
                  <a:pt x="0" y="2038311"/>
                </a:lnTo>
                <a:lnTo>
                  <a:pt x="2038311" y="4076623"/>
                </a:lnTo>
                <a:lnTo>
                  <a:pt x="2042541" y="4072394"/>
                </a:lnTo>
                <a:lnTo>
                  <a:pt x="2046782" y="4076623"/>
                </a:lnTo>
                <a:lnTo>
                  <a:pt x="4085094" y="2038311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99957" y="1766689"/>
            <a:ext cx="1392085" cy="4216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132520" y="2359609"/>
            <a:ext cx="5311775" cy="1974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9E8C3E-D2F1-4E4C-59E8-97568DE4C9AD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-10433"/>
            <a:ext cx="12192000" cy="686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59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80CE3F-D45B-73A6-6CDD-580C44B9B6B4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-10433"/>
            <a:ext cx="12192000" cy="686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77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1" y="-75203"/>
            <a:ext cx="12191999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27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jp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34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3600" y="2312019"/>
            <a:ext cx="7848600" cy="2020425"/>
          </a:xfrm>
          <a:prstGeom prst="rect">
            <a:avLst/>
          </a:prstGeom>
        </p:spPr>
        <p:txBody>
          <a:bodyPr vert="horz" wrap="square" lIns="0" tIns="200660" rIns="0" bIns="0" rtlCol="0">
            <a:spAutoFit/>
          </a:bodyPr>
          <a:lstStyle/>
          <a:p>
            <a:pPr marL="74295" marR="5080" indent="-62230" algn="ctr">
              <a:lnSpc>
                <a:spcPts val="6900"/>
              </a:lnSpc>
              <a:spcBef>
                <a:spcPts val="1580"/>
              </a:spcBef>
            </a:pPr>
            <a:r>
              <a:rPr sz="7000" b="0" dirty="0">
                <a:latin typeface="Grammarsaurus" pitchFamily="2" charset="0"/>
                <a:cs typeface="Trebuchet MS"/>
              </a:rPr>
              <a:t>Addition and  subtraction</a:t>
            </a:r>
            <a:endParaRPr sz="7000" dirty="0">
              <a:latin typeface="Grammarsaurus" pitchFamily="2" charset="0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8665" y="6289842"/>
            <a:ext cx="222268" cy="22226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10200" y="6289465"/>
            <a:ext cx="2194980" cy="178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55"/>
              </a:lnSpc>
            </a:pPr>
            <a:r>
              <a:rPr sz="1150" spc="-6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1150" dirty="0">
              <a:latin typeface="Grammarsaurus" pitchFamily="2" charset="0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CBD907C-2203-4120-92C8-12D85C85024E}"/>
              </a:ext>
            </a:extLst>
          </p:cNvPr>
          <p:cNvSpPr txBox="1"/>
          <p:nvPr/>
        </p:nvSpPr>
        <p:spPr>
          <a:xfrm>
            <a:off x="7301077" y="2539155"/>
            <a:ext cx="350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Add 1 more.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6F08B5-A8C8-52A3-AAFA-497EAE389EC6}"/>
              </a:ext>
            </a:extLst>
          </p:cNvPr>
          <p:cNvSpPr txBox="1"/>
          <p:nvPr/>
        </p:nvSpPr>
        <p:spPr>
          <a:xfrm>
            <a:off x="4188174" y="3314875"/>
            <a:ext cx="622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How many do you have now?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8D72967-765D-6FB8-4749-3B1C0F8DCEBA}"/>
              </a:ext>
            </a:extLst>
          </p:cNvPr>
          <p:cNvSpPr txBox="1"/>
          <p:nvPr/>
        </p:nvSpPr>
        <p:spPr>
          <a:xfrm>
            <a:off x="6821678" y="1814093"/>
            <a:ext cx="4344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Take 1 counter.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B5B7EF-0683-8E71-3918-8C3D92235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867" y="1969481"/>
            <a:ext cx="4487690" cy="9611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07E541-1C95-EEA3-2B36-31D087A40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460" y="2099769"/>
            <a:ext cx="636882" cy="642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886F0A-1C28-B0CD-620A-19BC65A46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321" y="2110156"/>
            <a:ext cx="636882" cy="6426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52AB53-B980-EBE7-4EAC-3977FD478A62}"/>
              </a:ext>
            </a:extLst>
          </p:cNvPr>
          <p:cNvSpPr txBox="1"/>
          <p:nvPr/>
        </p:nvSpPr>
        <p:spPr>
          <a:xfrm>
            <a:off x="3713188" y="5711595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is one more than</a:t>
            </a:r>
          </a:p>
        </p:txBody>
      </p:sp>
      <p:sp>
        <p:nvSpPr>
          <p:cNvPr id="7" name="Rounded Rectangle 9">
            <a:extLst>
              <a:ext uri="{FF2B5EF4-FFF2-40B4-BE49-F238E27FC236}">
                <a16:creationId xmlns:a16="http://schemas.microsoft.com/office/drawing/2014/main" id="{4E23CDE3-3640-A6E1-58B9-795CF3CB54D1}"/>
              </a:ext>
            </a:extLst>
          </p:cNvPr>
          <p:cNvSpPr/>
          <p:nvPr/>
        </p:nvSpPr>
        <p:spPr>
          <a:xfrm>
            <a:off x="291529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8" name="Rounded Rectangle 10">
            <a:extLst>
              <a:ext uri="{FF2B5EF4-FFF2-40B4-BE49-F238E27FC236}">
                <a16:creationId xmlns:a16="http://schemas.microsoft.com/office/drawing/2014/main" id="{D8915502-B403-60B3-89CF-5D795866E9B1}"/>
              </a:ext>
            </a:extLst>
          </p:cNvPr>
          <p:cNvSpPr/>
          <p:nvPr/>
        </p:nvSpPr>
        <p:spPr>
          <a:xfrm>
            <a:off x="747548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D33C7D-AD97-CDBD-552C-267758D795A3}"/>
              </a:ext>
            </a:extLst>
          </p:cNvPr>
          <p:cNvSpPr txBox="1"/>
          <p:nvPr/>
        </p:nvSpPr>
        <p:spPr>
          <a:xfrm>
            <a:off x="283631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CAE13F-FA9A-CB15-5ED2-113E02FB8AE5}"/>
              </a:ext>
            </a:extLst>
          </p:cNvPr>
          <p:cNvSpPr txBox="1"/>
          <p:nvPr/>
        </p:nvSpPr>
        <p:spPr>
          <a:xfrm>
            <a:off x="739650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A8F7E1-2647-10C4-A2E0-86954F5180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build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24851A-92EE-9FD7-14E6-CD6300F6C649}"/>
              </a:ext>
            </a:extLst>
          </p:cNvPr>
          <p:cNvSpPr txBox="1"/>
          <p:nvPr/>
        </p:nvSpPr>
        <p:spPr>
          <a:xfrm>
            <a:off x="2774150" y="4652848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One more than         is </a:t>
            </a:r>
          </a:p>
        </p:txBody>
      </p:sp>
      <p:sp>
        <p:nvSpPr>
          <p:cNvPr id="15" name="Rounded Rectangle 8">
            <a:extLst>
              <a:ext uri="{FF2B5EF4-FFF2-40B4-BE49-F238E27FC236}">
                <a16:creationId xmlns:a16="http://schemas.microsoft.com/office/drawing/2014/main" id="{2C58C6A6-4F51-87B3-3C4F-FEBE0EE1423D}"/>
              </a:ext>
            </a:extLst>
          </p:cNvPr>
          <p:cNvSpPr/>
          <p:nvPr/>
        </p:nvSpPr>
        <p:spPr>
          <a:xfrm>
            <a:off x="6125124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16" name="Rounded Rectangle 12">
            <a:extLst>
              <a:ext uri="{FF2B5EF4-FFF2-40B4-BE49-F238E27FC236}">
                <a16:creationId xmlns:a16="http://schemas.microsoft.com/office/drawing/2014/main" id="{720EDCE2-5A09-3509-DB10-8D48F1E6FFB5}"/>
              </a:ext>
            </a:extLst>
          </p:cNvPr>
          <p:cNvSpPr/>
          <p:nvPr/>
        </p:nvSpPr>
        <p:spPr>
          <a:xfrm>
            <a:off x="7501327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2868CAB-C3CD-C432-D1D6-B4EB0E3CF9E9}"/>
              </a:ext>
            </a:extLst>
          </p:cNvPr>
          <p:cNvSpPr txBox="1"/>
          <p:nvPr/>
        </p:nvSpPr>
        <p:spPr>
          <a:xfrm>
            <a:off x="602258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C96A9A-A41C-8E52-22CC-943651BFC01E}"/>
              </a:ext>
            </a:extLst>
          </p:cNvPr>
          <p:cNvSpPr txBox="1"/>
          <p:nvPr/>
        </p:nvSpPr>
        <p:spPr>
          <a:xfrm>
            <a:off x="742234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7137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9" grpId="0"/>
      <p:bldP spid="6" grpId="0"/>
      <p:bldP spid="6" grpId="1"/>
      <p:bldP spid="7" grpId="0" animBg="1"/>
      <p:bldP spid="8" grpId="0" animBg="1"/>
      <p:bldP spid="9" grpId="0"/>
      <p:bldP spid="10" grpId="0"/>
      <p:bldP spid="14" grpId="0"/>
      <p:bldP spid="14" grpId="1"/>
      <p:bldP spid="15" grpId="0" animBg="1"/>
      <p:bldP spid="16" grpId="0" animBg="1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B5B7EF-0683-8E71-3918-8C3D92235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867" y="1969481"/>
            <a:ext cx="4487690" cy="9611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07E541-1C95-EEA3-2B36-31D087A40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8271" y="2110156"/>
            <a:ext cx="636882" cy="642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886F0A-1C28-B0CD-620A-19BC65A46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321" y="2110156"/>
            <a:ext cx="636882" cy="642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5AFAE49-86FA-B46C-87FB-CB53AA400F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4224" y="2110156"/>
            <a:ext cx="636882" cy="64267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370D578-616F-60E6-0B0A-2A1B28DB93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build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090E8E-8150-2530-E7D3-8544045F5ACF}"/>
              </a:ext>
            </a:extLst>
          </p:cNvPr>
          <p:cNvSpPr txBox="1"/>
          <p:nvPr/>
        </p:nvSpPr>
        <p:spPr>
          <a:xfrm>
            <a:off x="6221702" y="2495405"/>
            <a:ext cx="350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Add 1 more.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EF84D0C-38C1-CB8C-4776-D08F325D5022}"/>
              </a:ext>
            </a:extLst>
          </p:cNvPr>
          <p:cNvSpPr txBox="1"/>
          <p:nvPr/>
        </p:nvSpPr>
        <p:spPr>
          <a:xfrm>
            <a:off x="4188174" y="3314875"/>
            <a:ext cx="622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How many do you have now?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1161AA-A212-58A9-4CFE-61E637C14C44}"/>
              </a:ext>
            </a:extLst>
          </p:cNvPr>
          <p:cNvSpPr txBox="1"/>
          <p:nvPr/>
        </p:nvSpPr>
        <p:spPr>
          <a:xfrm>
            <a:off x="5413700" y="1825203"/>
            <a:ext cx="4344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Take 2 counters.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E24A84B-AE07-11EA-3A25-E107E2831484}"/>
              </a:ext>
            </a:extLst>
          </p:cNvPr>
          <p:cNvSpPr txBox="1"/>
          <p:nvPr/>
        </p:nvSpPr>
        <p:spPr>
          <a:xfrm>
            <a:off x="3713188" y="5711595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is one more than</a:t>
            </a:r>
          </a:p>
        </p:txBody>
      </p:sp>
      <p:sp>
        <p:nvSpPr>
          <p:cNvPr id="40" name="Rounded Rectangle 9">
            <a:extLst>
              <a:ext uri="{FF2B5EF4-FFF2-40B4-BE49-F238E27FC236}">
                <a16:creationId xmlns:a16="http://schemas.microsoft.com/office/drawing/2014/main" id="{854FFA05-405C-72F2-C181-D2C910C77163}"/>
              </a:ext>
            </a:extLst>
          </p:cNvPr>
          <p:cNvSpPr/>
          <p:nvPr/>
        </p:nvSpPr>
        <p:spPr>
          <a:xfrm>
            <a:off x="291529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1" name="Rounded Rectangle 10">
            <a:extLst>
              <a:ext uri="{FF2B5EF4-FFF2-40B4-BE49-F238E27FC236}">
                <a16:creationId xmlns:a16="http://schemas.microsoft.com/office/drawing/2014/main" id="{9B1D0352-9ECF-14CC-EA31-7DC1CC01F5F1}"/>
              </a:ext>
            </a:extLst>
          </p:cNvPr>
          <p:cNvSpPr/>
          <p:nvPr/>
        </p:nvSpPr>
        <p:spPr>
          <a:xfrm>
            <a:off x="747548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C610193-D330-9735-55C8-E190744BAE43}"/>
              </a:ext>
            </a:extLst>
          </p:cNvPr>
          <p:cNvSpPr txBox="1"/>
          <p:nvPr/>
        </p:nvSpPr>
        <p:spPr>
          <a:xfrm>
            <a:off x="283631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054F7DA-BEF7-207F-61B9-D453867CD979}"/>
              </a:ext>
            </a:extLst>
          </p:cNvPr>
          <p:cNvSpPr txBox="1"/>
          <p:nvPr/>
        </p:nvSpPr>
        <p:spPr>
          <a:xfrm>
            <a:off x="739650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CC35683-320D-412C-CAD0-6149FB7E15C8}"/>
              </a:ext>
            </a:extLst>
          </p:cNvPr>
          <p:cNvSpPr txBox="1"/>
          <p:nvPr/>
        </p:nvSpPr>
        <p:spPr>
          <a:xfrm>
            <a:off x="2774150" y="4652848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One more than         is </a:t>
            </a:r>
          </a:p>
        </p:txBody>
      </p:sp>
      <p:sp>
        <p:nvSpPr>
          <p:cNvPr id="45" name="Rounded Rectangle 8">
            <a:extLst>
              <a:ext uri="{FF2B5EF4-FFF2-40B4-BE49-F238E27FC236}">
                <a16:creationId xmlns:a16="http://schemas.microsoft.com/office/drawing/2014/main" id="{AE6754DF-A05C-5215-116D-9021DED1F793}"/>
              </a:ext>
            </a:extLst>
          </p:cNvPr>
          <p:cNvSpPr/>
          <p:nvPr/>
        </p:nvSpPr>
        <p:spPr>
          <a:xfrm>
            <a:off x="6125124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6" name="Rounded Rectangle 12">
            <a:extLst>
              <a:ext uri="{FF2B5EF4-FFF2-40B4-BE49-F238E27FC236}">
                <a16:creationId xmlns:a16="http://schemas.microsoft.com/office/drawing/2014/main" id="{DBB979EB-9AE6-CA15-836D-C338E9B24F03}"/>
              </a:ext>
            </a:extLst>
          </p:cNvPr>
          <p:cNvSpPr/>
          <p:nvPr/>
        </p:nvSpPr>
        <p:spPr>
          <a:xfrm>
            <a:off x="7501327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C5AA0F5-B1C7-8600-FE96-7755A30EB7C4}"/>
              </a:ext>
            </a:extLst>
          </p:cNvPr>
          <p:cNvSpPr txBox="1"/>
          <p:nvPr/>
        </p:nvSpPr>
        <p:spPr>
          <a:xfrm>
            <a:off x="602258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C1D2DAD-BFAE-7B47-6DF1-A175AA40453C}"/>
              </a:ext>
            </a:extLst>
          </p:cNvPr>
          <p:cNvSpPr txBox="1"/>
          <p:nvPr/>
        </p:nvSpPr>
        <p:spPr>
          <a:xfrm>
            <a:off x="742234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08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39" grpId="1"/>
      <p:bldP spid="40" grpId="0" animBg="1"/>
      <p:bldP spid="41" grpId="0" animBg="1"/>
      <p:bldP spid="42" grpId="0"/>
      <p:bldP spid="43" grpId="0"/>
      <p:bldP spid="44" grpId="0"/>
      <p:bldP spid="44" grpId="1"/>
      <p:bldP spid="45" grpId="0" animBg="1"/>
      <p:bldP spid="46" grpId="0" animBg="1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B5B7EF-0683-8E71-3918-8C3D92235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867" y="1969481"/>
            <a:ext cx="4487690" cy="9611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07E541-1C95-EEA3-2B36-31D087A40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0030" y="2109238"/>
            <a:ext cx="636882" cy="642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886F0A-1C28-B0CD-620A-19BC65A46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321" y="2110156"/>
            <a:ext cx="636882" cy="642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5AFAE49-86FA-B46C-87FB-CB53AA400F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4224" y="2110156"/>
            <a:ext cx="636882" cy="6426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D24351-14B0-8570-CE3C-2340EF861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7127" y="2110156"/>
            <a:ext cx="636882" cy="64267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370D578-616F-60E6-0B0A-2A1B28DB93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build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090E8E-8150-2530-E7D3-8544045F5ACF}"/>
              </a:ext>
            </a:extLst>
          </p:cNvPr>
          <p:cNvSpPr txBox="1"/>
          <p:nvPr/>
        </p:nvSpPr>
        <p:spPr>
          <a:xfrm>
            <a:off x="7366480" y="2450052"/>
            <a:ext cx="350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Add 1 more.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EF84D0C-38C1-CB8C-4776-D08F325D5022}"/>
              </a:ext>
            </a:extLst>
          </p:cNvPr>
          <p:cNvSpPr txBox="1"/>
          <p:nvPr/>
        </p:nvSpPr>
        <p:spPr>
          <a:xfrm>
            <a:off x="4188174" y="3314875"/>
            <a:ext cx="622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How many do you have now?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1161AA-A212-58A9-4CFE-61E637C14C44}"/>
              </a:ext>
            </a:extLst>
          </p:cNvPr>
          <p:cNvSpPr txBox="1"/>
          <p:nvPr/>
        </p:nvSpPr>
        <p:spPr>
          <a:xfrm>
            <a:off x="6652544" y="1815817"/>
            <a:ext cx="4344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Take 3 counters.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E24A84B-AE07-11EA-3A25-E107E2831484}"/>
              </a:ext>
            </a:extLst>
          </p:cNvPr>
          <p:cNvSpPr txBox="1"/>
          <p:nvPr/>
        </p:nvSpPr>
        <p:spPr>
          <a:xfrm>
            <a:off x="3713188" y="5711595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is one more than</a:t>
            </a:r>
          </a:p>
        </p:txBody>
      </p:sp>
      <p:sp>
        <p:nvSpPr>
          <p:cNvPr id="40" name="Rounded Rectangle 9">
            <a:extLst>
              <a:ext uri="{FF2B5EF4-FFF2-40B4-BE49-F238E27FC236}">
                <a16:creationId xmlns:a16="http://schemas.microsoft.com/office/drawing/2014/main" id="{854FFA05-405C-72F2-C181-D2C910C77163}"/>
              </a:ext>
            </a:extLst>
          </p:cNvPr>
          <p:cNvSpPr/>
          <p:nvPr/>
        </p:nvSpPr>
        <p:spPr>
          <a:xfrm>
            <a:off x="291529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1" name="Rounded Rectangle 10">
            <a:extLst>
              <a:ext uri="{FF2B5EF4-FFF2-40B4-BE49-F238E27FC236}">
                <a16:creationId xmlns:a16="http://schemas.microsoft.com/office/drawing/2014/main" id="{9B1D0352-9ECF-14CC-EA31-7DC1CC01F5F1}"/>
              </a:ext>
            </a:extLst>
          </p:cNvPr>
          <p:cNvSpPr/>
          <p:nvPr/>
        </p:nvSpPr>
        <p:spPr>
          <a:xfrm>
            <a:off x="747548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C610193-D330-9735-55C8-E190744BAE43}"/>
              </a:ext>
            </a:extLst>
          </p:cNvPr>
          <p:cNvSpPr txBox="1"/>
          <p:nvPr/>
        </p:nvSpPr>
        <p:spPr>
          <a:xfrm>
            <a:off x="283631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054F7DA-BEF7-207F-61B9-D453867CD979}"/>
              </a:ext>
            </a:extLst>
          </p:cNvPr>
          <p:cNvSpPr txBox="1"/>
          <p:nvPr/>
        </p:nvSpPr>
        <p:spPr>
          <a:xfrm>
            <a:off x="739650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CC35683-320D-412C-CAD0-6149FB7E15C8}"/>
              </a:ext>
            </a:extLst>
          </p:cNvPr>
          <p:cNvSpPr txBox="1"/>
          <p:nvPr/>
        </p:nvSpPr>
        <p:spPr>
          <a:xfrm>
            <a:off x="2774150" y="4652848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One more than         is </a:t>
            </a:r>
          </a:p>
        </p:txBody>
      </p:sp>
      <p:sp>
        <p:nvSpPr>
          <p:cNvPr id="45" name="Rounded Rectangle 8">
            <a:extLst>
              <a:ext uri="{FF2B5EF4-FFF2-40B4-BE49-F238E27FC236}">
                <a16:creationId xmlns:a16="http://schemas.microsoft.com/office/drawing/2014/main" id="{AE6754DF-A05C-5215-116D-9021DED1F793}"/>
              </a:ext>
            </a:extLst>
          </p:cNvPr>
          <p:cNvSpPr/>
          <p:nvPr/>
        </p:nvSpPr>
        <p:spPr>
          <a:xfrm>
            <a:off x="6125124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6" name="Rounded Rectangle 12">
            <a:extLst>
              <a:ext uri="{FF2B5EF4-FFF2-40B4-BE49-F238E27FC236}">
                <a16:creationId xmlns:a16="http://schemas.microsoft.com/office/drawing/2014/main" id="{DBB979EB-9AE6-CA15-836D-C338E9B24F03}"/>
              </a:ext>
            </a:extLst>
          </p:cNvPr>
          <p:cNvSpPr/>
          <p:nvPr/>
        </p:nvSpPr>
        <p:spPr>
          <a:xfrm>
            <a:off x="7501327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C5AA0F5-B1C7-8600-FE96-7755A30EB7C4}"/>
              </a:ext>
            </a:extLst>
          </p:cNvPr>
          <p:cNvSpPr txBox="1"/>
          <p:nvPr/>
        </p:nvSpPr>
        <p:spPr>
          <a:xfrm>
            <a:off x="602258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C1D2DAD-BFAE-7B47-6DF1-A175AA40453C}"/>
              </a:ext>
            </a:extLst>
          </p:cNvPr>
          <p:cNvSpPr txBox="1"/>
          <p:nvPr/>
        </p:nvSpPr>
        <p:spPr>
          <a:xfrm>
            <a:off x="742234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4755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39" grpId="1"/>
      <p:bldP spid="40" grpId="0" animBg="1"/>
      <p:bldP spid="41" grpId="0" animBg="1"/>
      <p:bldP spid="42" grpId="0"/>
      <p:bldP spid="43" grpId="0"/>
      <p:bldP spid="44" grpId="0"/>
      <p:bldP spid="44" grpId="1"/>
      <p:bldP spid="45" grpId="0" animBg="1"/>
      <p:bldP spid="46" grpId="0" animBg="1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B5B7EF-0683-8E71-3918-8C3D92235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867" y="1969481"/>
            <a:ext cx="4487690" cy="9611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07E541-1C95-EEA3-2B36-31D087A402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935" y="2099769"/>
            <a:ext cx="636882" cy="642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886F0A-1C28-B0CD-620A-19BC65A46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321" y="2110156"/>
            <a:ext cx="636882" cy="642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5AFAE49-86FA-B46C-87FB-CB53AA400F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4224" y="2110156"/>
            <a:ext cx="636882" cy="6426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D24351-14B0-8570-CE3C-2340EF861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7127" y="2110156"/>
            <a:ext cx="636882" cy="642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97342C3-684F-E94A-52D2-04FF4E8137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0031" y="2110156"/>
            <a:ext cx="636882" cy="64267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370D578-616F-60E6-0B0A-2A1B28DB93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build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EF84D0C-38C1-CB8C-4776-D08F325D5022}"/>
              </a:ext>
            </a:extLst>
          </p:cNvPr>
          <p:cNvSpPr txBox="1"/>
          <p:nvPr/>
        </p:nvSpPr>
        <p:spPr>
          <a:xfrm>
            <a:off x="4188174" y="3314875"/>
            <a:ext cx="622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How many do you have now?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1161AA-A212-58A9-4CFE-61E637C14C44}"/>
              </a:ext>
            </a:extLst>
          </p:cNvPr>
          <p:cNvSpPr txBox="1"/>
          <p:nvPr/>
        </p:nvSpPr>
        <p:spPr>
          <a:xfrm>
            <a:off x="6652544" y="1815817"/>
            <a:ext cx="4344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Take 4 counters.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E24A84B-AE07-11EA-3A25-E107E2831484}"/>
              </a:ext>
            </a:extLst>
          </p:cNvPr>
          <p:cNvSpPr txBox="1"/>
          <p:nvPr/>
        </p:nvSpPr>
        <p:spPr>
          <a:xfrm>
            <a:off x="3713188" y="5711595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is one more than</a:t>
            </a:r>
          </a:p>
        </p:txBody>
      </p:sp>
      <p:sp>
        <p:nvSpPr>
          <p:cNvPr id="40" name="Rounded Rectangle 9">
            <a:extLst>
              <a:ext uri="{FF2B5EF4-FFF2-40B4-BE49-F238E27FC236}">
                <a16:creationId xmlns:a16="http://schemas.microsoft.com/office/drawing/2014/main" id="{854FFA05-405C-72F2-C181-D2C910C77163}"/>
              </a:ext>
            </a:extLst>
          </p:cNvPr>
          <p:cNvSpPr/>
          <p:nvPr/>
        </p:nvSpPr>
        <p:spPr>
          <a:xfrm>
            <a:off x="291529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1" name="Rounded Rectangle 10">
            <a:extLst>
              <a:ext uri="{FF2B5EF4-FFF2-40B4-BE49-F238E27FC236}">
                <a16:creationId xmlns:a16="http://schemas.microsoft.com/office/drawing/2014/main" id="{9B1D0352-9ECF-14CC-EA31-7DC1CC01F5F1}"/>
              </a:ext>
            </a:extLst>
          </p:cNvPr>
          <p:cNvSpPr/>
          <p:nvPr/>
        </p:nvSpPr>
        <p:spPr>
          <a:xfrm>
            <a:off x="7475480" y="5705538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C610193-D330-9735-55C8-E190744BAE43}"/>
              </a:ext>
            </a:extLst>
          </p:cNvPr>
          <p:cNvSpPr txBox="1"/>
          <p:nvPr/>
        </p:nvSpPr>
        <p:spPr>
          <a:xfrm>
            <a:off x="283631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054F7DA-BEF7-207F-61B9-D453867CD979}"/>
              </a:ext>
            </a:extLst>
          </p:cNvPr>
          <p:cNvSpPr txBox="1"/>
          <p:nvPr/>
        </p:nvSpPr>
        <p:spPr>
          <a:xfrm>
            <a:off x="7396501" y="5711595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CC35683-320D-412C-CAD0-6149FB7E15C8}"/>
              </a:ext>
            </a:extLst>
          </p:cNvPr>
          <p:cNvSpPr txBox="1"/>
          <p:nvPr/>
        </p:nvSpPr>
        <p:spPr>
          <a:xfrm>
            <a:off x="2774150" y="4652848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One more than         is </a:t>
            </a:r>
          </a:p>
        </p:txBody>
      </p:sp>
      <p:sp>
        <p:nvSpPr>
          <p:cNvPr id="45" name="Rounded Rectangle 8">
            <a:extLst>
              <a:ext uri="{FF2B5EF4-FFF2-40B4-BE49-F238E27FC236}">
                <a16:creationId xmlns:a16="http://schemas.microsoft.com/office/drawing/2014/main" id="{AE6754DF-A05C-5215-116D-9021DED1F793}"/>
              </a:ext>
            </a:extLst>
          </p:cNvPr>
          <p:cNvSpPr/>
          <p:nvPr/>
        </p:nvSpPr>
        <p:spPr>
          <a:xfrm>
            <a:off x="6125124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6" name="Rounded Rectangle 12">
            <a:extLst>
              <a:ext uri="{FF2B5EF4-FFF2-40B4-BE49-F238E27FC236}">
                <a16:creationId xmlns:a16="http://schemas.microsoft.com/office/drawing/2014/main" id="{DBB979EB-9AE6-CA15-836D-C338E9B24F03}"/>
              </a:ext>
            </a:extLst>
          </p:cNvPr>
          <p:cNvSpPr/>
          <p:nvPr/>
        </p:nvSpPr>
        <p:spPr>
          <a:xfrm>
            <a:off x="7501327" y="4650615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C5AA0F5-B1C7-8600-FE96-7755A30EB7C4}"/>
              </a:ext>
            </a:extLst>
          </p:cNvPr>
          <p:cNvSpPr txBox="1"/>
          <p:nvPr/>
        </p:nvSpPr>
        <p:spPr>
          <a:xfrm>
            <a:off x="602258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C1D2DAD-BFAE-7B47-6DF1-A175AA40453C}"/>
              </a:ext>
            </a:extLst>
          </p:cNvPr>
          <p:cNvSpPr txBox="1"/>
          <p:nvPr/>
        </p:nvSpPr>
        <p:spPr>
          <a:xfrm>
            <a:off x="7422348" y="4656672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E39162-422E-33AA-EEBF-C74130C2C09E}"/>
              </a:ext>
            </a:extLst>
          </p:cNvPr>
          <p:cNvSpPr txBox="1"/>
          <p:nvPr/>
        </p:nvSpPr>
        <p:spPr>
          <a:xfrm>
            <a:off x="7366480" y="2450052"/>
            <a:ext cx="350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Add 1 more.</a:t>
            </a:r>
          </a:p>
        </p:txBody>
      </p:sp>
    </p:spTree>
    <p:extLst>
      <p:ext uri="{BB962C8B-B14F-4D97-AF65-F5344CB8AC3E}">
        <p14:creationId xmlns:p14="http://schemas.microsoft.com/office/powerpoint/2010/main" val="343981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39" grpId="1"/>
      <p:bldP spid="40" grpId="0" animBg="1"/>
      <p:bldP spid="41" grpId="0" animBg="1"/>
      <p:bldP spid="42" grpId="0"/>
      <p:bldP spid="43" grpId="0"/>
      <p:bldP spid="44" grpId="0"/>
      <p:bldP spid="44" grpId="1"/>
      <p:bldP spid="45" grpId="0" animBg="1"/>
      <p:bldP spid="46" grpId="0" animBg="1"/>
      <p:bldP spid="47" grpId="0"/>
      <p:bldP spid="48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4180A09-9F02-3823-DF5E-D69DA6D068D7}"/>
              </a:ext>
            </a:extLst>
          </p:cNvPr>
          <p:cNvSpPr txBox="1"/>
          <p:nvPr/>
        </p:nvSpPr>
        <p:spPr>
          <a:xfrm>
            <a:off x="808762" y="356328"/>
            <a:ext cx="87656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Which five frame matches?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B61C41-0E9B-5D4F-7111-A591CFC8B449}"/>
              </a:ext>
            </a:extLst>
          </p:cNvPr>
          <p:cNvSpPr txBox="1"/>
          <p:nvPr/>
        </p:nvSpPr>
        <p:spPr>
          <a:xfrm>
            <a:off x="2560287" y="2256746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One more than          is 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475244D7-2427-9600-A9E4-5A4F60706193}"/>
              </a:ext>
            </a:extLst>
          </p:cNvPr>
          <p:cNvSpPr/>
          <p:nvPr/>
        </p:nvSpPr>
        <p:spPr>
          <a:xfrm>
            <a:off x="5988092" y="2250689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13" name="Rounded Rectangle 4">
            <a:extLst>
              <a:ext uri="{FF2B5EF4-FFF2-40B4-BE49-F238E27FC236}">
                <a16:creationId xmlns:a16="http://schemas.microsoft.com/office/drawing/2014/main" id="{FBF8FF22-9299-3904-F3B6-971E0712D211}"/>
              </a:ext>
            </a:extLst>
          </p:cNvPr>
          <p:cNvSpPr/>
          <p:nvPr/>
        </p:nvSpPr>
        <p:spPr>
          <a:xfrm>
            <a:off x="7360885" y="2250689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B60E48-0A76-90D3-1FB3-3357A66A79B5}"/>
              </a:ext>
            </a:extLst>
          </p:cNvPr>
          <p:cNvSpPr txBox="1"/>
          <p:nvPr/>
        </p:nvSpPr>
        <p:spPr>
          <a:xfrm>
            <a:off x="5918540" y="2256746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2F431E-82EF-2062-8A6B-9640C452042A}"/>
              </a:ext>
            </a:extLst>
          </p:cNvPr>
          <p:cNvSpPr txBox="1"/>
          <p:nvPr/>
        </p:nvSpPr>
        <p:spPr>
          <a:xfrm>
            <a:off x="7277174" y="2256746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DB1FE2C-A7A0-87F7-FAAD-7EE995703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85" y="4095740"/>
            <a:ext cx="3777851" cy="8110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148217-A174-9E61-4D7B-B755A1DB1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685" y="4095739"/>
            <a:ext cx="3777851" cy="811005"/>
          </a:xfrm>
          <a:prstGeom prst="rect">
            <a:avLst/>
          </a:prstGeom>
        </p:spPr>
      </p:pic>
      <p:pic>
        <p:nvPicPr>
          <p:cNvPr id="16" name="Graphic 15" descr="Tick with solid fill">
            <a:extLst>
              <a:ext uri="{FF2B5EF4-FFF2-40B4-BE49-F238E27FC236}">
                <a16:creationId xmlns:a16="http://schemas.microsoft.com/office/drawing/2014/main" id="{C90D4A0E-836B-9D0B-665E-B06CBB8E4F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67468" y="3586840"/>
            <a:ext cx="91440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A2CE3E-3AFB-BEA5-6F8B-41644D2F97AD}"/>
              </a:ext>
            </a:extLst>
          </p:cNvPr>
          <p:cNvSpPr txBox="1"/>
          <p:nvPr/>
        </p:nvSpPr>
        <p:spPr>
          <a:xfrm>
            <a:off x="7309706" y="57484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srgbClr val="002C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ACEEAF66-91F9-F4CF-8305-AFD0DCC54A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5162" y="5583006"/>
            <a:ext cx="792549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68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EB2F431E-82EF-2062-8A6B-9640C452042A}"/>
              </a:ext>
            </a:extLst>
          </p:cNvPr>
          <p:cNvSpPr txBox="1"/>
          <p:nvPr/>
        </p:nvSpPr>
        <p:spPr>
          <a:xfrm>
            <a:off x="7371441" y="2265919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DB1FE2C-A7A0-87F7-FAAD-7EE995703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85" y="4095740"/>
            <a:ext cx="3777851" cy="8110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148217-A174-9E61-4D7B-B755A1DB1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685" y="4095739"/>
            <a:ext cx="3777851" cy="81100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C3234F-8DBB-0B64-64A2-8946CDC718A2}"/>
              </a:ext>
            </a:extLst>
          </p:cNvPr>
          <p:cNvSpPr txBox="1"/>
          <p:nvPr/>
        </p:nvSpPr>
        <p:spPr>
          <a:xfrm>
            <a:off x="3616890" y="2265919"/>
            <a:ext cx="5526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srgbClr val="002C61"/>
                </a:solidFill>
                <a:latin typeface="Calibri" panose="020F0502020204030204"/>
              </a:rPr>
              <a:t>is one more than</a:t>
            </a:r>
          </a:p>
        </p:txBody>
      </p:sp>
      <p:sp>
        <p:nvSpPr>
          <p:cNvPr id="5" name="Rounded Rectangle 9">
            <a:extLst>
              <a:ext uri="{FF2B5EF4-FFF2-40B4-BE49-F238E27FC236}">
                <a16:creationId xmlns:a16="http://schemas.microsoft.com/office/drawing/2014/main" id="{B96E6100-073E-88E0-2D4C-13D96229814E}"/>
              </a:ext>
            </a:extLst>
          </p:cNvPr>
          <p:cNvSpPr/>
          <p:nvPr/>
        </p:nvSpPr>
        <p:spPr>
          <a:xfrm>
            <a:off x="2852006" y="2259862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6" name="Rounded Rectangle 10">
            <a:extLst>
              <a:ext uri="{FF2B5EF4-FFF2-40B4-BE49-F238E27FC236}">
                <a16:creationId xmlns:a16="http://schemas.microsoft.com/office/drawing/2014/main" id="{FBA68BA0-E6BF-FBE3-6117-9B7E257F2121}"/>
              </a:ext>
            </a:extLst>
          </p:cNvPr>
          <p:cNvSpPr/>
          <p:nvPr/>
        </p:nvSpPr>
        <p:spPr>
          <a:xfrm>
            <a:off x="7327357" y="2259862"/>
            <a:ext cx="720000" cy="720000"/>
          </a:xfrm>
          <a:prstGeom prst="roundRect">
            <a:avLst/>
          </a:prstGeom>
          <a:solidFill>
            <a:srgbClr val="FCFFFF"/>
          </a:solidFill>
          <a:ln w="28575">
            <a:solidFill>
              <a:srgbClr val="1E9F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F6F8F8"/>
              </a:solidFill>
              <a:latin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A6563F-19CE-E054-02D4-1084BC04A648}"/>
              </a:ext>
            </a:extLst>
          </p:cNvPr>
          <p:cNvSpPr txBox="1"/>
          <p:nvPr/>
        </p:nvSpPr>
        <p:spPr>
          <a:xfrm>
            <a:off x="2777720" y="2265919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5EF2CE-E800-6C9C-9ED2-E66D21A28837}"/>
              </a:ext>
            </a:extLst>
          </p:cNvPr>
          <p:cNvSpPr txBox="1"/>
          <p:nvPr/>
        </p:nvSpPr>
        <p:spPr>
          <a:xfrm>
            <a:off x="7243647" y="2265919"/>
            <a:ext cx="87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000" dirty="0">
                <a:solidFill>
                  <a:srgbClr val="FE526F"/>
                </a:solidFill>
                <a:latin typeface="Calibri" panose="020F0502020204030204"/>
              </a:rPr>
              <a:t>3</a:t>
            </a:r>
          </a:p>
        </p:txBody>
      </p:sp>
      <p:pic>
        <p:nvPicPr>
          <p:cNvPr id="16" name="Graphic 15" descr="Tick with solid fill">
            <a:extLst>
              <a:ext uri="{FF2B5EF4-FFF2-40B4-BE49-F238E27FC236}">
                <a16:creationId xmlns:a16="http://schemas.microsoft.com/office/drawing/2014/main" id="{C90D4A0E-836B-9D0B-665E-B06CBB8E4F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95735" y="3457575"/>
            <a:ext cx="91440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1773A28-D1BC-2B64-A41A-85F7042AD598}"/>
              </a:ext>
            </a:extLst>
          </p:cNvPr>
          <p:cNvSpPr txBox="1"/>
          <p:nvPr/>
        </p:nvSpPr>
        <p:spPr>
          <a:xfrm>
            <a:off x="808762" y="356328"/>
            <a:ext cx="87656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/>
            <a:r>
              <a:rPr lang="en-GB" sz="3600" dirty="0">
                <a:solidFill>
                  <a:srgbClr val="002C61"/>
                </a:solidFill>
                <a:latin typeface="Calibri" panose="020F0502020204030204"/>
              </a:rPr>
              <a:t>Which five frame matches?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35D3D2-2699-A1FD-4B62-3C199C8CAD5A}"/>
              </a:ext>
            </a:extLst>
          </p:cNvPr>
          <p:cNvSpPr txBox="1"/>
          <p:nvPr/>
        </p:nvSpPr>
        <p:spPr>
          <a:xfrm>
            <a:off x="7309706" y="57484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srgbClr val="002C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2743F7A0-894A-48E9-D6F9-4D9E82A1AC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5162" y="5583006"/>
            <a:ext cx="792549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8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526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311653" y="1854654"/>
            <a:ext cx="509270" cy="509270"/>
          </a:xfrm>
          <a:custGeom>
            <a:avLst/>
            <a:gdLst/>
            <a:ahLst/>
            <a:cxnLst/>
            <a:rect l="l" t="t" r="r" b="b"/>
            <a:pathLst>
              <a:path w="509270" h="509269">
                <a:moveTo>
                  <a:pt x="254482" y="0"/>
                </a:moveTo>
                <a:lnTo>
                  <a:pt x="208737" y="4099"/>
                </a:lnTo>
                <a:lnTo>
                  <a:pt x="165683" y="15920"/>
                </a:lnTo>
                <a:lnTo>
                  <a:pt x="126038" y="34743"/>
                </a:lnTo>
                <a:lnTo>
                  <a:pt x="90521" y="59849"/>
                </a:lnTo>
                <a:lnTo>
                  <a:pt x="59849" y="90521"/>
                </a:lnTo>
                <a:lnTo>
                  <a:pt x="34743" y="126038"/>
                </a:lnTo>
                <a:lnTo>
                  <a:pt x="15920" y="165683"/>
                </a:lnTo>
                <a:lnTo>
                  <a:pt x="4099" y="208737"/>
                </a:lnTo>
                <a:lnTo>
                  <a:pt x="0" y="254482"/>
                </a:lnTo>
                <a:lnTo>
                  <a:pt x="4099" y="300227"/>
                </a:lnTo>
                <a:lnTo>
                  <a:pt x="15920" y="343281"/>
                </a:lnTo>
                <a:lnTo>
                  <a:pt x="34743" y="382926"/>
                </a:lnTo>
                <a:lnTo>
                  <a:pt x="59849" y="418444"/>
                </a:lnTo>
                <a:lnTo>
                  <a:pt x="90521" y="449115"/>
                </a:lnTo>
                <a:lnTo>
                  <a:pt x="126038" y="474221"/>
                </a:lnTo>
                <a:lnTo>
                  <a:pt x="165683" y="493044"/>
                </a:lnTo>
                <a:lnTo>
                  <a:pt x="208737" y="504865"/>
                </a:lnTo>
                <a:lnTo>
                  <a:pt x="254482" y="508965"/>
                </a:lnTo>
                <a:lnTo>
                  <a:pt x="300227" y="504865"/>
                </a:lnTo>
                <a:lnTo>
                  <a:pt x="343281" y="493044"/>
                </a:lnTo>
                <a:lnTo>
                  <a:pt x="382926" y="474221"/>
                </a:lnTo>
                <a:lnTo>
                  <a:pt x="418444" y="449115"/>
                </a:lnTo>
                <a:lnTo>
                  <a:pt x="449115" y="418444"/>
                </a:lnTo>
                <a:lnTo>
                  <a:pt x="474221" y="382926"/>
                </a:lnTo>
                <a:lnTo>
                  <a:pt x="493044" y="343281"/>
                </a:lnTo>
                <a:lnTo>
                  <a:pt x="504865" y="300227"/>
                </a:lnTo>
                <a:lnTo>
                  <a:pt x="508965" y="254482"/>
                </a:lnTo>
                <a:lnTo>
                  <a:pt x="504865" y="208737"/>
                </a:lnTo>
                <a:lnTo>
                  <a:pt x="493044" y="165683"/>
                </a:lnTo>
                <a:lnTo>
                  <a:pt x="474221" y="126038"/>
                </a:lnTo>
                <a:lnTo>
                  <a:pt x="449115" y="90521"/>
                </a:lnTo>
                <a:lnTo>
                  <a:pt x="418444" y="59849"/>
                </a:lnTo>
                <a:lnTo>
                  <a:pt x="382926" y="34743"/>
                </a:lnTo>
                <a:lnTo>
                  <a:pt x="343281" y="15920"/>
                </a:lnTo>
                <a:lnTo>
                  <a:pt x="300227" y="4099"/>
                </a:lnTo>
                <a:lnTo>
                  <a:pt x="254482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380669" y="2059138"/>
            <a:ext cx="687070" cy="687070"/>
          </a:xfrm>
          <a:custGeom>
            <a:avLst/>
            <a:gdLst/>
            <a:ahLst/>
            <a:cxnLst/>
            <a:rect l="l" t="t" r="r" b="b"/>
            <a:pathLst>
              <a:path w="687070" h="687069">
                <a:moveTo>
                  <a:pt x="687019" y="343509"/>
                </a:moveTo>
                <a:lnTo>
                  <a:pt x="683883" y="390121"/>
                </a:lnTo>
                <a:lnTo>
                  <a:pt x="674748" y="434827"/>
                </a:lnTo>
                <a:lnTo>
                  <a:pt x="660024" y="477217"/>
                </a:lnTo>
                <a:lnTo>
                  <a:pt x="640119" y="516884"/>
                </a:lnTo>
                <a:lnTo>
                  <a:pt x="615443" y="553417"/>
                </a:lnTo>
                <a:lnTo>
                  <a:pt x="586406" y="586406"/>
                </a:lnTo>
                <a:lnTo>
                  <a:pt x="553417" y="615443"/>
                </a:lnTo>
                <a:lnTo>
                  <a:pt x="516884" y="640119"/>
                </a:lnTo>
                <a:lnTo>
                  <a:pt x="477217" y="660024"/>
                </a:lnTo>
                <a:lnTo>
                  <a:pt x="434827" y="674748"/>
                </a:lnTo>
                <a:lnTo>
                  <a:pt x="390121" y="683883"/>
                </a:lnTo>
                <a:lnTo>
                  <a:pt x="343509" y="687019"/>
                </a:lnTo>
                <a:lnTo>
                  <a:pt x="296897" y="683883"/>
                </a:lnTo>
                <a:lnTo>
                  <a:pt x="252192" y="674748"/>
                </a:lnTo>
                <a:lnTo>
                  <a:pt x="209801" y="660024"/>
                </a:lnTo>
                <a:lnTo>
                  <a:pt x="170134" y="640119"/>
                </a:lnTo>
                <a:lnTo>
                  <a:pt x="133602" y="615443"/>
                </a:lnTo>
                <a:lnTo>
                  <a:pt x="100612" y="586406"/>
                </a:lnTo>
                <a:lnTo>
                  <a:pt x="71575" y="553417"/>
                </a:lnTo>
                <a:lnTo>
                  <a:pt x="46899" y="516884"/>
                </a:lnTo>
                <a:lnTo>
                  <a:pt x="26995" y="477217"/>
                </a:lnTo>
                <a:lnTo>
                  <a:pt x="12270" y="434827"/>
                </a:lnTo>
                <a:lnTo>
                  <a:pt x="3135" y="390121"/>
                </a:lnTo>
                <a:lnTo>
                  <a:pt x="0" y="343509"/>
                </a:lnTo>
                <a:lnTo>
                  <a:pt x="3135" y="296897"/>
                </a:lnTo>
                <a:lnTo>
                  <a:pt x="12270" y="252192"/>
                </a:lnTo>
                <a:lnTo>
                  <a:pt x="26995" y="209801"/>
                </a:lnTo>
                <a:lnTo>
                  <a:pt x="46899" y="170134"/>
                </a:lnTo>
                <a:lnTo>
                  <a:pt x="71575" y="133602"/>
                </a:lnTo>
                <a:lnTo>
                  <a:pt x="100612" y="100612"/>
                </a:lnTo>
                <a:lnTo>
                  <a:pt x="133602" y="71575"/>
                </a:lnTo>
                <a:lnTo>
                  <a:pt x="170134" y="46899"/>
                </a:lnTo>
                <a:lnTo>
                  <a:pt x="209801" y="26995"/>
                </a:lnTo>
                <a:lnTo>
                  <a:pt x="252192" y="12270"/>
                </a:lnTo>
                <a:lnTo>
                  <a:pt x="296897" y="3135"/>
                </a:lnTo>
                <a:lnTo>
                  <a:pt x="343509" y="0"/>
                </a:lnTo>
                <a:lnTo>
                  <a:pt x="390121" y="3135"/>
                </a:lnTo>
                <a:lnTo>
                  <a:pt x="434827" y="12270"/>
                </a:lnTo>
                <a:lnTo>
                  <a:pt x="477217" y="26995"/>
                </a:lnTo>
                <a:lnTo>
                  <a:pt x="516884" y="46899"/>
                </a:lnTo>
                <a:lnTo>
                  <a:pt x="553417" y="71575"/>
                </a:lnTo>
                <a:lnTo>
                  <a:pt x="586406" y="100612"/>
                </a:lnTo>
                <a:lnTo>
                  <a:pt x="615443" y="133602"/>
                </a:lnTo>
                <a:lnTo>
                  <a:pt x="640119" y="170134"/>
                </a:lnTo>
                <a:lnTo>
                  <a:pt x="660024" y="209801"/>
                </a:lnTo>
                <a:lnTo>
                  <a:pt x="674748" y="252192"/>
                </a:lnTo>
                <a:lnTo>
                  <a:pt x="683883" y="296897"/>
                </a:lnTo>
                <a:lnTo>
                  <a:pt x="687019" y="343509"/>
                </a:lnTo>
                <a:close/>
              </a:path>
            </a:pathLst>
          </a:custGeom>
          <a:ln w="503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379823" y="6345379"/>
            <a:ext cx="563880" cy="513080"/>
          </a:xfrm>
          <a:custGeom>
            <a:avLst/>
            <a:gdLst/>
            <a:ahLst/>
            <a:cxnLst/>
            <a:rect l="l" t="t" r="r" b="b"/>
            <a:pathLst>
              <a:path w="563879" h="513079">
                <a:moveTo>
                  <a:pt x="281647" y="0"/>
                </a:moveTo>
                <a:lnTo>
                  <a:pt x="235963" y="3686"/>
                </a:lnTo>
                <a:lnTo>
                  <a:pt x="192625" y="14358"/>
                </a:lnTo>
                <a:lnTo>
                  <a:pt x="152214" y="31437"/>
                </a:lnTo>
                <a:lnTo>
                  <a:pt x="115310" y="54341"/>
                </a:lnTo>
                <a:lnTo>
                  <a:pt x="82492" y="82492"/>
                </a:lnTo>
                <a:lnTo>
                  <a:pt x="54341" y="115310"/>
                </a:lnTo>
                <a:lnTo>
                  <a:pt x="31437" y="152214"/>
                </a:lnTo>
                <a:lnTo>
                  <a:pt x="14358" y="192625"/>
                </a:lnTo>
                <a:lnTo>
                  <a:pt x="3686" y="235963"/>
                </a:lnTo>
                <a:lnTo>
                  <a:pt x="0" y="281647"/>
                </a:lnTo>
                <a:lnTo>
                  <a:pt x="3686" y="327332"/>
                </a:lnTo>
                <a:lnTo>
                  <a:pt x="14358" y="370670"/>
                </a:lnTo>
                <a:lnTo>
                  <a:pt x="31437" y="411081"/>
                </a:lnTo>
                <a:lnTo>
                  <a:pt x="54341" y="447985"/>
                </a:lnTo>
                <a:lnTo>
                  <a:pt x="82492" y="480802"/>
                </a:lnTo>
                <a:lnTo>
                  <a:pt x="115310" y="508954"/>
                </a:lnTo>
                <a:lnTo>
                  <a:pt x="121217" y="512620"/>
                </a:lnTo>
                <a:lnTo>
                  <a:pt x="442078" y="512620"/>
                </a:lnTo>
                <a:lnTo>
                  <a:pt x="480802" y="480802"/>
                </a:lnTo>
                <a:lnTo>
                  <a:pt x="508954" y="447985"/>
                </a:lnTo>
                <a:lnTo>
                  <a:pt x="531858" y="411081"/>
                </a:lnTo>
                <a:lnTo>
                  <a:pt x="548937" y="370670"/>
                </a:lnTo>
                <a:lnTo>
                  <a:pt x="559609" y="327332"/>
                </a:lnTo>
                <a:lnTo>
                  <a:pt x="563295" y="281647"/>
                </a:lnTo>
                <a:lnTo>
                  <a:pt x="559609" y="235963"/>
                </a:lnTo>
                <a:lnTo>
                  <a:pt x="548937" y="192625"/>
                </a:lnTo>
                <a:lnTo>
                  <a:pt x="531858" y="152214"/>
                </a:lnTo>
                <a:lnTo>
                  <a:pt x="508954" y="115310"/>
                </a:lnTo>
                <a:lnTo>
                  <a:pt x="480802" y="82492"/>
                </a:lnTo>
                <a:lnTo>
                  <a:pt x="447985" y="54341"/>
                </a:lnTo>
                <a:lnTo>
                  <a:pt x="411081" y="31437"/>
                </a:lnTo>
                <a:lnTo>
                  <a:pt x="370670" y="14358"/>
                </a:lnTo>
                <a:lnTo>
                  <a:pt x="327332" y="3686"/>
                </a:lnTo>
                <a:lnTo>
                  <a:pt x="281647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603723" y="5171202"/>
            <a:ext cx="563880" cy="563880"/>
          </a:xfrm>
          <a:custGeom>
            <a:avLst/>
            <a:gdLst/>
            <a:ahLst/>
            <a:cxnLst/>
            <a:rect l="l" t="t" r="r" b="b"/>
            <a:pathLst>
              <a:path w="563879" h="563879">
                <a:moveTo>
                  <a:pt x="281647" y="0"/>
                </a:moveTo>
                <a:lnTo>
                  <a:pt x="235963" y="3686"/>
                </a:lnTo>
                <a:lnTo>
                  <a:pt x="192625" y="14358"/>
                </a:lnTo>
                <a:lnTo>
                  <a:pt x="152214" y="31437"/>
                </a:lnTo>
                <a:lnTo>
                  <a:pt x="115310" y="54341"/>
                </a:lnTo>
                <a:lnTo>
                  <a:pt x="82492" y="82492"/>
                </a:lnTo>
                <a:lnTo>
                  <a:pt x="54341" y="115310"/>
                </a:lnTo>
                <a:lnTo>
                  <a:pt x="31437" y="152214"/>
                </a:lnTo>
                <a:lnTo>
                  <a:pt x="14358" y="192625"/>
                </a:lnTo>
                <a:lnTo>
                  <a:pt x="3686" y="235963"/>
                </a:lnTo>
                <a:lnTo>
                  <a:pt x="0" y="281647"/>
                </a:lnTo>
                <a:lnTo>
                  <a:pt x="3686" y="327332"/>
                </a:lnTo>
                <a:lnTo>
                  <a:pt x="14358" y="370670"/>
                </a:lnTo>
                <a:lnTo>
                  <a:pt x="31437" y="411081"/>
                </a:lnTo>
                <a:lnTo>
                  <a:pt x="54341" y="447985"/>
                </a:lnTo>
                <a:lnTo>
                  <a:pt x="82492" y="480802"/>
                </a:lnTo>
                <a:lnTo>
                  <a:pt x="115310" y="508954"/>
                </a:lnTo>
                <a:lnTo>
                  <a:pt x="152214" y="531858"/>
                </a:lnTo>
                <a:lnTo>
                  <a:pt x="192625" y="548937"/>
                </a:lnTo>
                <a:lnTo>
                  <a:pt x="235963" y="559609"/>
                </a:lnTo>
                <a:lnTo>
                  <a:pt x="281647" y="563295"/>
                </a:lnTo>
                <a:lnTo>
                  <a:pt x="327332" y="559609"/>
                </a:lnTo>
                <a:lnTo>
                  <a:pt x="370670" y="548937"/>
                </a:lnTo>
                <a:lnTo>
                  <a:pt x="411081" y="531858"/>
                </a:lnTo>
                <a:lnTo>
                  <a:pt x="447985" y="508954"/>
                </a:lnTo>
                <a:lnTo>
                  <a:pt x="480802" y="480802"/>
                </a:lnTo>
                <a:lnTo>
                  <a:pt x="508954" y="447985"/>
                </a:lnTo>
                <a:lnTo>
                  <a:pt x="531858" y="411081"/>
                </a:lnTo>
                <a:lnTo>
                  <a:pt x="548937" y="370670"/>
                </a:lnTo>
                <a:lnTo>
                  <a:pt x="559609" y="327332"/>
                </a:lnTo>
                <a:lnTo>
                  <a:pt x="563295" y="281647"/>
                </a:lnTo>
                <a:lnTo>
                  <a:pt x="559609" y="235963"/>
                </a:lnTo>
                <a:lnTo>
                  <a:pt x="548937" y="192625"/>
                </a:lnTo>
                <a:lnTo>
                  <a:pt x="531858" y="152214"/>
                </a:lnTo>
                <a:lnTo>
                  <a:pt x="508954" y="115310"/>
                </a:lnTo>
                <a:lnTo>
                  <a:pt x="480802" y="82492"/>
                </a:lnTo>
                <a:lnTo>
                  <a:pt x="447985" y="54341"/>
                </a:lnTo>
                <a:lnTo>
                  <a:pt x="411081" y="31437"/>
                </a:lnTo>
                <a:lnTo>
                  <a:pt x="370670" y="14358"/>
                </a:lnTo>
                <a:lnTo>
                  <a:pt x="327332" y="3686"/>
                </a:lnTo>
                <a:lnTo>
                  <a:pt x="281647" y="0"/>
                </a:lnTo>
                <a:close/>
              </a:path>
            </a:pathLst>
          </a:custGeom>
          <a:solidFill>
            <a:srgbClr val="DB5F80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-5734" y="6356113"/>
            <a:ext cx="636270" cy="508000"/>
            <a:chOff x="-5734" y="6356113"/>
            <a:chExt cx="636270" cy="508000"/>
          </a:xfrm>
        </p:grpSpPr>
        <p:sp>
          <p:nvSpPr>
            <p:cNvPr id="8" name="object 8"/>
            <p:cNvSpPr/>
            <p:nvPr/>
          </p:nvSpPr>
          <p:spPr>
            <a:xfrm>
              <a:off x="0" y="6361848"/>
              <a:ext cx="624840" cy="496570"/>
            </a:xfrm>
            <a:custGeom>
              <a:avLst/>
              <a:gdLst/>
              <a:ahLst/>
              <a:cxnLst/>
              <a:rect l="l" t="t" r="r" b="b"/>
              <a:pathLst>
                <a:path w="624840" h="496570">
                  <a:moveTo>
                    <a:pt x="154562" y="0"/>
                  </a:moveTo>
                  <a:lnTo>
                    <a:pt x="106510" y="2426"/>
                  </a:lnTo>
                  <a:lnTo>
                    <a:pt x="59845" y="9548"/>
                  </a:lnTo>
                  <a:lnTo>
                    <a:pt x="14804" y="21130"/>
                  </a:lnTo>
                  <a:lnTo>
                    <a:pt x="0" y="26548"/>
                  </a:lnTo>
                  <a:lnTo>
                    <a:pt x="0" y="496152"/>
                  </a:lnTo>
                  <a:lnTo>
                    <a:pt x="623230" y="496152"/>
                  </a:lnTo>
                  <a:lnTo>
                    <a:pt x="624551" y="469988"/>
                  </a:lnTo>
                  <a:lnTo>
                    <a:pt x="622125" y="421936"/>
                  </a:lnTo>
                  <a:lnTo>
                    <a:pt x="615002" y="375271"/>
                  </a:lnTo>
                  <a:lnTo>
                    <a:pt x="603421" y="330230"/>
                  </a:lnTo>
                  <a:lnTo>
                    <a:pt x="587616" y="287050"/>
                  </a:lnTo>
                  <a:lnTo>
                    <a:pt x="567825" y="245966"/>
                  </a:lnTo>
                  <a:lnTo>
                    <a:pt x="544283" y="207215"/>
                  </a:lnTo>
                  <a:lnTo>
                    <a:pt x="517227" y="171034"/>
                  </a:lnTo>
                  <a:lnTo>
                    <a:pt x="486893" y="137658"/>
                  </a:lnTo>
                  <a:lnTo>
                    <a:pt x="453517" y="107324"/>
                  </a:lnTo>
                  <a:lnTo>
                    <a:pt x="417335" y="80268"/>
                  </a:lnTo>
                  <a:lnTo>
                    <a:pt x="378585" y="56726"/>
                  </a:lnTo>
                  <a:lnTo>
                    <a:pt x="337501" y="36934"/>
                  </a:lnTo>
                  <a:lnTo>
                    <a:pt x="294321" y="21130"/>
                  </a:lnTo>
                  <a:lnTo>
                    <a:pt x="249280" y="9548"/>
                  </a:lnTo>
                  <a:lnTo>
                    <a:pt x="202615" y="2426"/>
                  </a:lnTo>
                  <a:lnTo>
                    <a:pt x="154562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623230" y="6831836"/>
              <a:ext cx="1905" cy="26670"/>
            </a:xfrm>
            <a:custGeom>
              <a:avLst/>
              <a:gdLst/>
              <a:ahLst/>
              <a:cxnLst/>
              <a:rect l="l" t="t" r="r" b="b"/>
              <a:pathLst>
                <a:path w="1904" h="26670">
                  <a:moveTo>
                    <a:pt x="660" y="-5734"/>
                  </a:moveTo>
                  <a:lnTo>
                    <a:pt x="660" y="31897"/>
                  </a:lnTo>
                </a:path>
              </a:pathLst>
            </a:custGeom>
            <a:ln w="12789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6361848"/>
              <a:ext cx="624840" cy="470534"/>
            </a:xfrm>
            <a:custGeom>
              <a:avLst/>
              <a:gdLst/>
              <a:ahLst/>
              <a:cxnLst/>
              <a:rect l="l" t="t" r="r" b="b"/>
              <a:pathLst>
                <a:path w="624840" h="470534">
                  <a:moveTo>
                    <a:pt x="0" y="26548"/>
                  </a:moveTo>
                  <a:lnTo>
                    <a:pt x="14804" y="21130"/>
                  </a:lnTo>
                  <a:lnTo>
                    <a:pt x="59845" y="9548"/>
                  </a:lnTo>
                  <a:lnTo>
                    <a:pt x="106510" y="2426"/>
                  </a:lnTo>
                  <a:lnTo>
                    <a:pt x="154562" y="0"/>
                  </a:lnTo>
                  <a:lnTo>
                    <a:pt x="202615" y="2426"/>
                  </a:lnTo>
                  <a:lnTo>
                    <a:pt x="249280" y="9548"/>
                  </a:lnTo>
                  <a:lnTo>
                    <a:pt x="294321" y="21130"/>
                  </a:lnTo>
                  <a:lnTo>
                    <a:pt x="337501" y="36934"/>
                  </a:lnTo>
                  <a:lnTo>
                    <a:pt x="378585" y="56726"/>
                  </a:lnTo>
                  <a:lnTo>
                    <a:pt x="417335" y="80268"/>
                  </a:lnTo>
                  <a:lnTo>
                    <a:pt x="453517" y="107324"/>
                  </a:lnTo>
                  <a:lnTo>
                    <a:pt x="486893" y="137658"/>
                  </a:lnTo>
                  <a:lnTo>
                    <a:pt x="517227" y="171034"/>
                  </a:lnTo>
                  <a:lnTo>
                    <a:pt x="544283" y="207215"/>
                  </a:lnTo>
                  <a:lnTo>
                    <a:pt x="567825" y="245966"/>
                  </a:lnTo>
                  <a:lnTo>
                    <a:pt x="587616" y="287050"/>
                  </a:lnTo>
                  <a:lnTo>
                    <a:pt x="603421" y="330230"/>
                  </a:lnTo>
                  <a:lnTo>
                    <a:pt x="615002" y="375271"/>
                  </a:lnTo>
                  <a:lnTo>
                    <a:pt x="622125" y="421936"/>
                  </a:lnTo>
                  <a:lnTo>
                    <a:pt x="624551" y="469988"/>
                  </a:lnTo>
                </a:path>
              </a:pathLst>
            </a:custGeom>
            <a:ln w="11468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1" name="object 11"/>
          <p:cNvSpPr/>
          <p:nvPr/>
        </p:nvSpPr>
        <p:spPr>
          <a:xfrm>
            <a:off x="1856463" y="5247682"/>
            <a:ext cx="1859914" cy="1610360"/>
          </a:xfrm>
          <a:custGeom>
            <a:avLst/>
            <a:gdLst/>
            <a:ahLst/>
            <a:cxnLst/>
            <a:rect l="l" t="t" r="r" b="b"/>
            <a:pathLst>
              <a:path w="1859914" h="1610359">
                <a:moveTo>
                  <a:pt x="929717" y="0"/>
                </a:moveTo>
                <a:lnTo>
                  <a:pt x="0" y="1610318"/>
                </a:lnTo>
                <a:lnTo>
                  <a:pt x="1859434" y="1610318"/>
                </a:lnTo>
                <a:lnTo>
                  <a:pt x="929717" y="0"/>
                </a:lnTo>
                <a:close/>
              </a:path>
            </a:pathLst>
          </a:custGeom>
          <a:solidFill>
            <a:srgbClr val="1A132E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1132205" cy="743585"/>
          </a:xfrm>
          <a:custGeom>
            <a:avLst/>
            <a:gdLst/>
            <a:ahLst/>
            <a:cxnLst/>
            <a:rect l="l" t="t" r="r" b="b"/>
            <a:pathLst>
              <a:path w="1132205" h="743585">
                <a:moveTo>
                  <a:pt x="702615" y="0"/>
                </a:moveTo>
                <a:lnTo>
                  <a:pt x="429081" y="0"/>
                </a:lnTo>
                <a:lnTo>
                  <a:pt x="0" y="743194"/>
                </a:lnTo>
                <a:lnTo>
                  <a:pt x="1131697" y="743194"/>
                </a:lnTo>
                <a:lnTo>
                  <a:pt x="702615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658008" y="3634471"/>
            <a:ext cx="534035" cy="646430"/>
          </a:xfrm>
          <a:custGeom>
            <a:avLst/>
            <a:gdLst/>
            <a:ahLst/>
            <a:cxnLst/>
            <a:rect l="l" t="t" r="r" b="b"/>
            <a:pathLst>
              <a:path w="534034" h="646429">
                <a:moveTo>
                  <a:pt x="533991" y="0"/>
                </a:moveTo>
                <a:lnTo>
                  <a:pt x="0" y="187192"/>
                </a:lnTo>
                <a:lnTo>
                  <a:pt x="533991" y="646201"/>
                </a:lnTo>
                <a:lnTo>
                  <a:pt x="533991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-25184" y="0"/>
            <a:ext cx="12217400" cy="6885305"/>
            <a:chOff x="-25184" y="0"/>
            <a:chExt cx="12217400" cy="6885305"/>
          </a:xfrm>
        </p:grpSpPr>
        <p:sp>
          <p:nvSpPr>
            <p:cNvPr id="15" name="object 15"/>
            <p:cNvSpPr/>
            <p:nvPr/>
          </p:nvSpPr>
          <p:spPr>
            <a:xfrm>
              <a:off x="1892851" y="0"/>
              <a:ext cx="1106170" cy="994410"/>
            </a:xfrm>
            <a:custGeom>
              <a:avLst/>
              <a:gdLst/>
              <a:ahLst/>
              <a:cxnLst/>
              <a:rect l="l" t="t" r="r" b="b"/>
              <a:pathLst>
                <a:path w="1106170" h="994410">
                  <a:moveTo>
                    <a:pt x="341974" y="0"/>
                  </a:moveTo>
                  <a:lnTo>
                    <a:pt x="3892" y="0"/>
                  </a:lnTo>
                  <a:lnTo>
                    <a:pt x="0" y="36634"/>
                  </a:lnTo>
                  <a:lnTo>
                    <a:pt x="9175" y="97698"/>
                  </a:lnTo>
                  <a:lnTo>
                    <a:pt x="21022" y="135911"/>
                  </a:lnTo>
                  <a:lnTo>
                    <a:pt x="34713" y="173781"/>
                  </a:lnTo>
                  <a:lnTo>
                    <a:pt x="47491" y="212848"/>
                  </a:lnTo>
                  <a:lnTo>
                    <a:pt x="62530" y="257639"/>
                  </a:lnTo>
                  <a:lnTo>
                    <a:pt x="77979" y="302870"/>
                  </a:lnTo>
                  <a:lnTo>
                    <a:pt x="94109" y="348936"/>
                  </a:lnTo>
                  <a:lnTo>
                    <a:pt x="110872" y="395300"/>
                  </a:lnTo>
                  <a:lnTo>
                    <a:pt x="128316" y="441705"/>
                  </a:lnTo>
                  <a:lnTo>
                    <a:pt x="146489" y="487898"/>
                  </a:lnTo>
                  <a:lnTo>
                    <a:pt x="165440" y="533624"/>
                  </a:lnTo>
                  <a:lnTo>
                    <a:pt x="185216" y="578629"/>
                  </a:lnTo>
                  <a:lnTo>
                    <a:pt x="205867" y="622657"/>
                  </a:lnTo>
                  <a:lnTo>
                    <a:pt x="227441" y="665455"/>
                  </a:lnTo>
                  <a:lnTo>
                    <a:pt x="249985" y="706767"/>
                  </a:lnTo>
                  <a:lnTo>
                    <a:pt x="273549" y="746340"/>
                  </a:lnTo>
                  <a:lnTo>
                    <a:pt x="298180" y="783919"/>
                  </a:lnTo>
                  <a:lnTo>
                    <a:pt x="323928" y="819248"/>
                  </a:lnTo>
                  <a:lnTo>
                    <a:pt x="350839" y="852074"/>
                  </a:lnTo>
                  <a:lnTo>
                    <a:pt x="378964" y="882143"/>
                  </a:lnTo>
                  <a:lnTo>
                    <a:pt x="408349" y="909198"/>
                  </a:lnTo>
                  <a:lnTo>
                    <a:pt x="439044" y="932987"/>
                  </a:lnTo>
                  <a:lnTo>
                    <a:pt x="504554" y="969745"/>
                  </a:lnTo>
                  <a:lnTo>
                    <a:pt x="575882" y="990379"/>
                  </a:lnTo>
                  <a:lnTo>
                    <a:pt x="613848" y="994014"/>
                  </a:lnTo>
                  <a:lnTo>
                    <a:pt x="653414" y="992855"/>
                  </a:lnTo>
                  <a:lnTo>
                    <a:pt x="694627" y="986646"/>
                  </a:lnTo>
                  <a:lnTo>
                    <a:pt x="740612" y="972253"/>
                  </a:lnTo>
                  <a:lnTo>
                    <a:pt x="785414" y="955281"/>
                  </a:lnTo>
                  <a:lnTo>
                    <a:pt x="828689" y="935822"/>
                  </a:lnTo>
                  <a:lnTo>
                    <a:pt x="870095" y="913968"/>
                  </a:lnTo>
                  <a:lnTo>
                    <a:pt x="909288" y="889812"/>
                  </a:lnTo>
                  <a:lnTo>
                    <a:pt x="945926" y="863446"/>
                  </a:lnTo>
                  <a:lnTo>
                    <a:pt x="979665" y="834962"/>
                  </a:lnTo>
                  <a:lnTo>
                    <a:pt x="1010163" y="804454"/>
                  </a:lnTo>
                  <a:lnTo>
                    <a:pt x="1037078" y="772013"/>
                  </a:lnTo>
                  <a:lnTo>
                    <a:pt x="1060065" y="737732"/>
                  </a:lnTo>
                  <a:lnTo>
                    <a:pt x="1078782" y="701702"/>
                  </a:lnTo>
                  <a:lnTo>
                    <a:pt x="1092887" y="664017"/>
                  </a:lnTo>
                  <a:lnTo>
                    <a:pt x="1096534" y="648369"/>
                  </a:lnTo>
                  <a:lnTo>
                    <a:pt x="716814" y="648369"/>
                  </a:lnTo>
                  <a:lnTo>
                    <a:pt x="684075" y="637761"/>
                  </a:lnTo>
                  <a:lnTo>
                    <a:pt x="656325" y="615447"/>
                  </a:lnTo>
                  <a:lnTo>
                    <a:pt x="639399" y="583632"/>
                  </a:lnTo>
                  <a:lnTo>
                    <a:pt x="639128" y="544521"/>
                  </a:lnTo>
                  <a:lnTo>
                    <a:pt x="656250" y="504276"/>
                  </a:lnTo>
                  <a:lnTo>
                    <a:pt x="681981" y="472641"/>
                  </a:lnTo>
                  <a:lnTo>
                    <a:pt x="714412" y="449790"/>
                  </a:lnTo>
                  <a:lnTo>
                    <a:pt x="751637" y="435898"/>
                  </a:lnTo>
                  <a:lnTo>
                    <a:pt x="775662" y="434703"/>
                  </a:lnTo>
                  <a:lnTo>
                    <a:pt x="1073442" y="434703"/>
                  </a:lnTo>
                  <a:lnTo>
                    <a:pt x="1061441" y="408314"/>
                  </a:lnTo>
                  <a:lnTo>
                    <a:pt x="1051839" y="389213"/>
                  </a:lnTo>
                  <a:lnTo>
                    <a:pt x="468948" y="389213"/>
                  </a:lnTo>
                  <a:lnTo>
                    <a:pt x="468211" y="387409"/>
                  </a:lnTo>
                  <a:lnTo>
                    <a:pt x="451563" y="345475"/>
                  </a:lnTo>
                  <a:lnTo>
                    <a:pt x="431862" y="302033"/>
                  </a:lnTo>
                  <a:lnTo>
                    <a:pt x="410687" y="257639"/>
                  </a:lnTo>
                  <a:lnTo>
                    <a:pt x="389530" y="212645"/>
                  </a:lnTo>
                  <a:lnTo>
                    <a:pt x="370234" y="168215"/>
                  </a:lnTo>
                  <a:lnTo>
                    <a:pt x="354113" y="124296"/>
                  </a:lnTo>
                  <a:lnTo>
                    <a:pt x="342836" y="81646"/>
                  </a:lnTo>
                  <a:lnTo>
                    <a:pt x="337979" y="40820"/>
                  </a:lnTo>
                  <a:lnTo>
                    <a:pt x="341124" y="2373"/>
                  </a:lnTo>
                  <a:lnTo>
                    <a:pt x="341974" y="0"/>
                  </a:lnTo>
                  <a:close/>
                </a:path>
                <a:path w="1106170" h="994410">
                  <a:moveTo>
                    <a:pt x="1073442" y="434703"/>
                  </a:moveTo>
                  <a:lnTo>
                    <a:pt x="775662" y="434703"/>
                  </a:lnTo>
                  <a:lnTo>
                    <a:pt x="797695" y="440845"/>
                  </a:lnTo>
                  <a:lnTo>
                    <a:pt x="817083" y="453197"/>
                  </a:lnTo>
                  <a:lnTo>
                    <a:pt x="841446" y="486008"/>
                  </a:lnTo>
                  <a:lnTo>
                    <a:pt x="854987" y="538909"/>
                  </a:lnTo>
                  <a:lnTo>
                    <a:pt x="850099" y="559875"/>
                  </a:lnTo>
                  <a:lnTo>
                    <a:pt x="825450" y="598306"/>
                  </a:lnTo>
                  <a:lnTo>
                    <a:pt x="772661" y="636968"/>
                  </a:lnTo>
                  <a:lnTo>
                    <a:pt x="716814" y="648369"/>
                  </a:lnTo>
                  <a:lnTo>
                    <a:pt x="1096534" y="648369"/>
                  </a:lnTo>
                  <a:lnTo>
                    <a:pt x="1102036" y="624769"/>
                  </a:lnTo>
                  <a:lnTo>
                    <a:pt x="1105886" y="584050"/>
                  </a:lnTo>
                  <a:lnTo>
                    <a:pt x="1104094" y="541953"/>
                  </a:lnTo>
                  <a:lnTo>
                    <a:pt x="1096318" y="498569"/>
                  </a:lnTo>
                  <a:lnTo>
                    <a:pt x="1082215" y="453992"/>
                  </a:lnTo>
                  <a:lnTo>
                    <a:pt x="1073442" y="434703"/>
                  </a:lnTo>
                  <a:close/>
                </a:path>
                <a:path w="1106170" h="994410">
                  <a:moveTo>
                    <a:pt x="803457" y="209917"/>
                  </a:moveTo>
                  <a:lnTo>
                    <a:pt x="760248" y="210752"/>
                  </a:lnTo>
                  <a:lnTo>
                    <a:pt x="713265" y="220457"/>
                  </a:lnTo>
                  <a:lnTo>
                    <a:pt x="667522" y="237771"/>
                  </a:lnTo>
                  <a:lnTo>
                    <a:pt x="623798" y="260352"/>
                  </a:lnTo>
                  <a:lnTo>
                    <a:pt x="582874" y="285862"/>
                  </a:lnTo>
                  <a:lnTo>
                    <a:pt x="545529" y="311959"/>
                  </a:lnTo>
                  <a:lnTo>
                    <a:pt x="504776" y="348409"/>
                  </a:lnTo>
                  <a:lnTo>
                    <a:pt x="468948" y="389213"/>
                  </a:lnTo>
                  <a:lnTo>
                    <a:pt x="1051839" y="389213"/>
                  </a:lnTo>
                  <a:lnTo>
                    <a:pt x="1015442" y="326486"/>
                  </a:lnTo>
                  <a:lnTo>
                    <a:pt x="986267" y="289735"/>
                  </a:lnTo>
                  <a:lnTo>
                    <a:pt x="953286" y="259263"/>
                  </a:lnTo>
                  <a:lnTo>
                    <a:pt x="917055" y="238413"/>
                  </a:lnTo>
                  <a:lnTo>
                    <a:pt x="844085" y="214477"/>
                  </a:lnTo>
                  <a:lnTo>
                    <a:pt x="803457" y="209917"/>
                  </a:lnTo>
                  <a:close/>
                </a:path>
                <a:path w="1106170" h="994410">
                  <a:moveTo>
                    <a:pt x="627690" y="0"/>
                  </a:moveTo>
                  <a:lnTo>
                    <a:pt x="567477" y="0"/>
                  </a:lnTo>
                  <a:lnTo>
                    <a:pt x="577990" y="20202"/>
                  </a:lnTo>
                  <a:lnTo>
                    <a:pt x="578727" y="22018"/>
                  </a:lnTo>
                  <a:lnTo>
                    <a:pt x="582359" y="20557"/>
                  </a:lnTo>
                  <a:lnTo>
                    <a:pt x="627690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9643" y="377790"/>
              <a:ext cx="243964" cy="24177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5184" y="0"/>
              <a:ext cx="12217184" cy="6721726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814610" y="0"/>
              <a:ext cx="1106170" cy="951230"/>
            </a:xfrm>
            <a:custGeom>
              <a:avLst/>
              <a:gdLst/>
              <a:ahLst/>
              <a:cxnLst/>
              <a:rect l="l" t="t" r="r" b="b"/>
              <a:pathLst>
                <a:path w="1106170" h="951230">
                  <a:moveTo>
                    <a:pt x="1061398" y="365453"/>
                  </a:moveTo>
                  <a:lnTo>
                    <a:pt x="1082171" y="411132"/>
                  </a:lnTo>
                  <a:lnTo>
                    <a:pt x="1096275" y="455709"/>
                  </a:lnTo>
                  <a:lnTo>
                    <a:pt x="1104051" y="499093"/>
                  </a:lnTo>
                  <a:lnTo>
                    <a:pt x="1105842" y="541190"/>
                  </a:lnTo>
                  <a:lnTo>
                    <a:pt x="1101992" y="581909"/>
                  </a:lnTo>
                  <a:lnTo>
                    <a:pt x="1092843" y="621157"/>
                  </a:lnTo>
                  <a:lnTo>
                    <a:pt x="1078739" y="658842"/>
                  </a:lnTo>
                  <a:lnTo>
                    <a:pt x="1060021" y="694871"/>
                  </a:lnTo>
                  <a:lnTo>
                    <a:pt x="1037034" y="729153"/>
                  </a:lnTo>
                  <a:lnTo>
                    <a:pt x="1010120" y="761594"/>
                  </a:lnTo>
                  <a:lnTo>
                    <a:pt x="979622" y="792102"/>
                  </a:lnTo>
                  <a:lnTo>
                    <a:pt x="945882" y="820586"/>
                  </a:lnTo>
                  <a:lnTo>
                    <a:pt x="909244" y="846951"/>
                  </a:lnTo>
                  <a:lnTo>
                    <a:pt x="870051" y="871108"/>
                  </a:lnTo>
                  <a:lnTo>
                    <a:pt x="828646" y="892961"/>
                  </a:lnTo>
                  <a:lnTo>
                    <a:pt x="785371" y="912421"/>
                  </a:lnTo>
                  <a:lnTo>
                    <a:pt x="740569" y="929393"/>
                  </a:lnTo>
                  <a:lnTo>
                    <a:pt x="694583" y="943786"/>
                  </a:lnTo>
                  <a:lnTo>
                    <a:pt x="653370" y="949994"/>
                  </a:lnTo>
                  <a:lnTo>
                    <a:pt x="613805" y="951154"/>
                  </a:lnTo>
                  <a:lnTo>
                    <a:pt x="575838" y="947519"/>
                  </a:lnTo>
                  <a:lnTo>
                    <a:pt x="504510" y="926884"/>
                  </a:lnTo>
                  <a:lnTo>
                    <a:pt x="439000" y="890127"/>
                  </a:lnTo>
                  <a:lnTo>
                    <a:pt x="408305" y="866338"/>
                  </a:lnTo>
                  <a:lnTo>
                    <a:pt x="378920" y="839283"/>
                  </a:lnTo>
                  <a:lnTo>
                    <a:pt x="350796" y="809214"/>
                  </a:lnTo>
                  <a:lnTo>
                    <a:pt x="323884" y="776388"/>
                  </a:lnTo>
                  <a:lnTo>
                    <a:pt x="298137" y="741059"/>
                  </a:lnTo>
                  <a:lnTo>
                    <a:pt x="273505" y="703480"/>
                  </a:lnTo>
                  <a:lnTo>
                    <a:pt x="249942" y="663907"/>
                  </a:lnTo>
                  <a:lnTo>
                    <a:pt x="227397" y="622595"/>
                  </a:lnTo>
                  <a:lnTo>
                    <a:pt x="205824" y="579797"/>
                  </a:lnTo>
                  <a:lnTo>
                    <a:pt x="185173" y="535769"/>
                  </a:lnTo>
                  <a:lnTo>
                    <a:pt x="165396" y="490764"/>
                  </a:lnTo>
                  <a:lnTo>
                    <a:pt x="146445" y="445038"/>
                  </a:lnTo>
                  <a:lnTo>
                    <a:pt x="128272" y="398845"/>
                  </a:lnTo>
                  <a:lnTo>
                    <a:pt x="110828" y="352440"/>
                  </a:lnTo>
                  <a:lnTo>
                    <a:pt x="94065" y="306076"/>
                  </a:lnTo>
                  <a:lnTo>
                    <a:pt x="77935" y="260010"/>
                  </a:lnTo>
                  <a:lnTo>
                    <a:pt x="62389" y="214494"/>
                  </a:lnTo>
                  <a:lnTo>
                    <a:pt x="47379" y="169784"/>
                  </a:lnTo>
                  <a:lnTo>
                    <a:pt x="34669" y="130921"/>
                  </a:lnTo>
                  <a:lnTo>
                    <a:pt x="20979" y="93051"/>
                  </a:lnTo>
                  <a:lnTo>
                    <a:pt x="9131" y="54838"/>
                  </a:lnTo>
                  <a:lnTo>
                    <a:pt x="1951" y="14946"/>
                  </a:lnTo>
                  <a:lnTo>
                    <a:pt x="740" y="7844"/>
                  </a:lnTo>
                  <a:lnTo>
                    <a:pt x="6" y="946"/>
                  </a:lnTo>
                  <a:lnTo>
                    <a:pt x="0" y="0"/>
                  </a:lnTo>
                </a:path>
                <a:path w="1106170" h="951230">
                  <a:moveTo>
                    <a:pt x="338178" y="0"/>
                  </a:moveTo>
                  <a:lnTo>
                    <a:pt x="342792" y="38786"/>
                  </a:lnTo>
                  <a:lnTo>
                    <a:pt x="354070" y="81436"/>
                  </a:lnTo>
                  <a:lnTo>
                    <a:pt x="370190" y="125355"/>
                  </a:lnTo>
                  <a:lnTo>
                    <a:pt x="389575" y="169988"/>
                  </a:lnTo>
                  <a:lnTo>
                    <a:pt x="410644" y="214779"/>
                  </a:lnTo>
                  <a:lnTo>
                    <a:pt x="431818" y="259173"/>
                  </a:lnTo>
                  <a:lnTo>
                    <a:pt x="451519" y="302615"/>
                  </a:lnTo>
                  <a:lnTo>
                    <a:pt x="468168" y="344549"/>
                  </a:lnTo>
                  <a:lnTo>
                    <a:pt x="468904" y="346353"/>
                  </a:lnTo>
                  <a:lnTo>
                    <a:pt x="486273" y="325573"/>
                  </a:lnTo>
                  <a:lnTo>
                    <a:pt x="504733" y="305544"/>
                  </a:lnTo>
                  <a:lnTo>
                    <a:pt x="545485" y="269098"/>
                  </a:lnTo>
                  <a:lnTo>
                    <a:pt x="582831" y="243001"/>
                  </a:lnTo>
                  <a:lnTo>
                    <a:pt x="623755" y="217492"/>
                  </a:lnTo>
                  <a:lnTo>
                    <a:pt x="667478" y="194910"/>
                  </a:lnTo>
                  <a:lnTo>
                    <a:pt x="713221" y="177597"/>
                  </a:lnTo>
                  <a:lnTo>
                    <a:pt x="760204" y="167892"/>
                  </a:lnTo>
                  <a:lnTo>
                    <a:pt x="803413" y="167056"/>
                  </a:lnTo>
                  <a:lnTo>
                    <a:pt x="844042" y="171616"/>
                  </a:lnTo>
                  <a:lnTo>
                    <a:pt x="881953" y="181230"/>
                  </a:lnTo>
                  <a:lnTo>
                    <a:pt x="953242" y="216403"/>
                  </a:lnTo>
                  <a:lnTo>
                    <a:pt x="986223" y="246875"/>
                  </a:lnTo>
                  <a:lnTo>
                    <a:pt x="1015399" y="283626"/>
                  </a:lnTo>
                  <a:lnTo>
                    <a:pt x="1040214" y="323315"/>
                  </a:lnTo>
                  <a:lnTo>
                    <a:pt x="1061398" y="365453"/>
                  </a:lnTo>
                </a:path>
              </a:pathLst>
            </a:custGeom>
            <a:ln w="2810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3987317" y="5739921"/>
              <a:ext cx="647700" cy="1118235"/>
            </a:xfrm>
            <a:custGeom>
              <a:avLst/>
              <a:gdLst/>
              <a:ahLst/>
              <a:cxnLst/>
              <a:rect l="l" t="t" r="r" b="b"/>
              <a:pathLst>
                <a:path w="647700" h="1118234">
                  <a:moveTo>
                    <a:pt x="647126" y="416280"/>
                  </a:moveTo>
                  <a:lnTo>
                    <a:pt x="329806" y="416280"/>
                  </a:lnTo>
                  <a:lnTo>
                    <a:pt x="330966" y="425891"/>
                  </a:lnTo>
                  <a:lnTo>
                    <a:pt x="331562" y="434373"/>
                  </a:lnTo>
                  <a:lnTo>
                    <a:pt x="331781" y="442857"/>
                  </a:lnTo>
                  <a:lnTo>
                    <a:pt x="331712" y="469315"/>
                  </a:lnTo>
                  <a:lnTo>
                    <a:pt x="331536" y="498981"/>
                  </a:lnTo>
                  <a:lnTo>
                    <a:pt x="330640" y="555947"/>
                  </a:lnTo>
                  <a:lnTo>
                    <a:pt x="329303" y="607495"/>
                  </a:lnTo>
                  <a:lnTo>
                    <a:pt x="327580" y="658948"/>
                  </a:lnTo>
                  <a:lnTo>
                    <a:pt x="325556" y="710325"/>
                  </a:lnTo>
                  <a:lnTo>
                    <a:pt x="323319" y="761649"/>
                  </a:lnTo>
                  <a:lnTo>
                    <a:pt x="320952" y="812941"/>
                  </a:lnTo>
                  <a:lnTo>
                    <a:pt x="318543" y="864223"/>
                  </a:lnTo>
                  <a:lnTo>
                    <a:pt x="316176" y="915515"/>
                  </a:lnTo>
                  <a:lnTo>
                    <a:pt x="313938" y="966840"/>
                  </a:lnTo>
                  <a:lnTo>
                    <a:pt x="311915" y="1018219"/>
                  </a:lnTo>
                  <a:lnTo>
                    <a:pt x="310192" y="1069672"/>
                  </a:lnTo>
                  <a:lnTo>
                    <a:pt x="308936" y="1118078"/>
                  </a:lnTo>
                  <a:lnTo>
                    <a:pt x="626849" y="1118078"/>
                  </a:lnTo>
                  <a:lnTo>
                    <a:pt x="627062" y="1105790"/>
                  </a:lnTo>
                  <a:lnTo>
                    <a:pt x="628214" y="1055033"/>
                  </a:lnTo>
                  <a:lnTo>
                    <a:pt x="629594" y="1004379"/>
                  </a:lnTo>
                  <a:lnTo>
                    <a:pt x="631156" y="953809"/>
                  </a:lnTo>
                  <a:lnTo>
                    <a:pt x="632855" y="903300"/>
                  </a:lnTo>
                  <a:lnTo>
                    <a:pt x="634644" y="852832"/>
                  </a:lnTo>
                  <a:lnTo>
                    <a:pt x="638314" y="751939"/>
                  </a:lnTo>
                  <a:lnTo>
                    <a:pt x="640104" y="701471"/>
                  </a:lnTo>
                  <a:lnTo>
                    <a:pt x="641802" y="650962"/>
                  </a:lnTo>
                  <a:lnTo>
                    <a:pt x="643364" y="600392"/>
                  </a:lnTo>
                  <a:lnTo>
                    <a:pt x="644744" y="549738"/>
                  </a:lnTo>
                  <a:lnTo>
                    <a:pt x="645897" y="498981"/>
                  </a:lnTo>
                  <a:lnTo>
                    <a:pt x="646776" y="448100"/>
                  </a:lnTo>
                  <a:lnTo>
                    <a:pt x="647126" y="416280"/>
                  </a:lnTo>
                  <a:close/>
                </a:path>
                <a:path w="647700" h="1118234">
                  <a:moveTo>
                    <a:pt x="426339" y="0"/>
                  </a:moveTo>
                  <a:lnTo>
                    <a:pt x="380204" y="346"/>
                  </a:lnTo>
                  <a:lnTo>
                    <a:pt x="334830" y="1260"/>
                  </a:lnTo>
                  <a:lnTo>
                    <a:pt x="243332" y="4025"/>
                  </a:lnTo>
                  <a:lnTo>
                    <a:pt x="212618" y="48155"/>
                  </a:lnTo>
                  <a:lnTo>
                    <a:pt x="185195" y="90882"/>
                  </a:lnTo>
                  <a:lnTo>
                    <a:pt x="153043" y="142767"/>
                  </a:lnTo>
                  <a:lnTo>
                    <a:pt x="118646" y="200347"/>
                  </a:lnTo>
                  <a:lnTo>
                    <a:pt x="84491" y="260159"/>
                  </a:lnTo>
                  <a:lnTo>
                    <a:pt x="53063" y="318741"/>
                  </a:lnTo>
                  <a:lnTo>
                    <a:pt x="26848" y="372629"/>
                  </a:lnTo>
                  <a:lnTo>
                    <a:pt x="8332" y="418361"/>
                  </a:lnTo>
                  <a:lnTo>
                    <a:pt x="0" y="452475"/>
                  </a:lnTo>
                  <a:lnTo>
                    <a:pt x="22990" y="469480"/>
                  </a:lnTo>
                  <a:lnTo>
                    <a:pt x="78703" y="489091"/>
                  </a:lnTo>
                  <a:lnTo>
                    <a:pt x="147254" y="507642"/>
                  </a:lnTo>
                  <a:lnTo>
                    <a:pt x="208759" y="521462"/>
                  </a:lnTo>
                  <a:lnTo>
                    <a:pt x="243332" y="526884"/>
                  </a:lnTo>
                  <a:lnTo>
                    <a:pt x="271827" y="508752"/>
                  </a:lnTo>
                  <a:lnTo>
                    <a:pt x="293350" y="469315"/>
                  </a:lnTo>
                  <a:lnTo>
                    <a:pt x="311483" y="431012"/>
                  </a:lnTo>
                  <a:lnTo>
                    <a:pt x="329806" y="416280"/>
                  </a:lnTo>
                  <a:lnTo>
                    <a:pt x="647126" y="416280"/>
                  </a:lnTo>
                  <a:lnTo>
                    <a:pt x="647337" y="397075"/>
                  </a:lnTo>
                  <a:lnTo>
                    <a:pt x="647431" y="372629"/>
                  </a:lnTo>
                  <a:lnTo>
                    <a:pt x="647400" y="297728"/>
                  </a:lnTo>
                  <a:lnTo>
                    <a:pt x="646949" y="249714"/>
                  </a:lnTo>
                  <a:lnTo>
                    <a:pt x="646112" y="201734"/>
                  </a:lnTo>
                  <a:lnTo>
                    <a:pt x="644818" y="153684"/>
                  </a:lnTo>
                  <a:lnTo>
                    <a:pt x="642996" y="105458"/>
                  </a:lnTo>
                  <a:lnTo>
                    <a:pt x="640576" y="56949"/>
                  </a:lnTo>
                  <a:lnTo>
                    <a:pt x="637489" y="8051"/>
                  </a:lnTo>
                  <a:lnTo>
                    <a:pt x="583849" y="4248"/>
                  </a:lnTo>
                  <a:lnTo>
                    <a:pt x="531156" y="1763"/>
                  </a:lnTo>
                  <a:lnTo>
                    <a:pt x="478842" y="409"/>
                  </a:lnTo>
                  <a:lnTo>
                    <a:pt x="426339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030775" y="5689558"/>
              <a:ext cx="647700" cy="1169035"/>
            </a:xfrm>
            <a:custGeom>
              <a:avLst/>
              <a:gdLst/>
              <a:ahLst/>
              <a:cxnLst/>
              <a:rect l="l" t="t" r="r" b="b"/>
              <a:pathLst>
                <a:path w="647700" h="1169034">
                  <a:moveTo>
                    <a:pt x="308064" y="1168441"/>
                  </a:moveTo>
                  <a:lnTo>
                    <a:pt x="308855" y="1121223"/>
                  </a:lnTo>
                  <a:lnTo>
                    <a:pt x="310192" y="1069672"/>
                  </a:lnTo>
                  <a:lnTo>
                    <a:pt x="311915" y="1018219"/>
                  </a:lnTo>
                  <a:lnTo>
                    <a:pt x="313938" y="966840"/>
                  </a:lnTo>
                  <a:lnTo>
                    <a:pt x="316176" y="915515"/>
                  </a:lnTo>
                  <a:lnTo>
                    <a:pt x="318543" y="864223"/>
                  </a:lnTo>
                  <a:lnTo>
                    <a:pt x="320952" y="812941"/>
                  </a:lnTo>
                  <a:lnTo>
                    <a:pt x="323319" y="761649"/>
                  </a:lnTo>
                  <a:lnTo>
                    <a:pt x="325556" y="710325"/>
                  </a:lnTo>
                  <a:lnTo>
                    <a:pt x="327580" y="658948"/>
                  </a:lnTo>
                  <a:lnTo>
                    <a:pt x="329303" y="607495"/>
                  </a:lnTo>
                  <a:lnTo>
                    <a:pt x="330640" y="555947"/>
                  </a:lnTo>
                  <a:lnTo>
                    <a:pt x="331505" y="504280"/>
                  </a:lnTo>
                  <a:lnTo>
                    <a:pt x="331812" y="452475"/>
                  </a:lnTo>
                  <a:lnTo>
                    <a:pt x="331781" y="442857"/>
                  </a:lnTo>
                  <a:lnTo>
                    <a:pt x="331562" y="434373"/>
                  </a:lnTo>
                  <a:lnTo>
                    <a:pt x="330966" y="425891"/>
                  </a:lnTo>
                  <a:lnTo>
                    <a:pt x="329806" y="416280"/>
                  </a:lnTo>
                  <a:lnTo>
                    <a:pt x="311483" y="431012"/>
                  </a:lnTo>
                  <a:lnTo>
                    <a:pt x="293350" y="469315"/>
                  </a:lnTo>
                  <a:lnTo>
                    <a:pt x="271827" y="508752"/>
                  </a:lnTo>
                  <a:lnTo>
                    <a:pt x="208759" y="521462"/>
                  </a:lnTo>
                  <a:lnTo>
                    <a:pt x="147254" y="507642"/>
                  </a:lnTo>
                  <a:lnTo>
                    <a:pt x="78703" y="489091"/>
                  </a:lnTo>
                  <a:lnTo>
                    <a:pt x="22990" y="469480"/>
                  </a:lnTo>
                  <a:lnTo>
                    <a:pt x="0" y="452475"/>
                  </a:lnTo>
                  <a:lnTo>
                    <a:pt x="8332" y="418361"/>
                  </a:lnTo>
                  <a:lnTo>
                    <a:pt x="26848" y="372629"/>
                  </a:lnTo>
                  <a:lnTo>
                    <a:pt x="53063" y="318741"/>
                  </a:lnTo>
                  <a:lnTo>
                    <a:pt x="84491" y="260159"/>
                  </a:lnTo>
                  <a:lnTo>
                    <a:pt x="118646" y="200347"/>
                  </a:lnTo>
                  <a:lnTo>
                    <a:pt x="153043" y="142767"/>
                  </a:lnTo>
                  <a:lnTo>
                    <a:pt x="185195" y="90882"/>
                  </a:lnTo>
                  <a:lnTo>
                    <a:pt x="212618" y="48155"/>
                  </a:lnTo>
                  <a:lnTo>
                    <a:pt x="243332" y="4025"/>
                  </a:lnTo>
                  <a:lnTo>
                    <a:pt x="289459" y="2550"/>
                  </a:lnTo>
                  <a:lnTo>
                    <a:pt x="334830" y="1260"/>
                  </a:lnTo>
                  <a:lnTo>
                    <a:pt x="380204" y="346"/>
                  </a:lnTo>
                  <a:lnTo>
                    <a:pt x="426339" y="0"/>
                  </a:lnTo>
                  <a:lnTo>
                    <a:pt x="478842" y="409"/>
                  </a:lnTo>
                  <a:lnTo>
                    <a:pt x="531156" y="1763"/>
                  </a:lnTo>
                  <a:lnTo>
                    <a:pt x="583849" y="4248"/>
                  </a:lnTo>
                  <a:lnTo>
                    <a:pt x="637489" y="8051"/>
                  </a:lnTo>
                  <a:lnTo>
                    <a:pt x="640577" y="56949"/>
                  </a:lnTo>
                  <a:lnTo>
                    <a:pt x="642998" y="105458"/>
                  </a:lnTo>
                  <a:lnTo>
                    <a:pt x="644823" y="153684"/>
                  </a:lnTo>
                  <a:lnTo>
                    <a:pt x="646120" y="201734"/>
                  </a:lnTo>
                  <a:lnTo>
                    <a:pt x="646959" y="249714"/>
                  </a:lnTo>
                  <a:lnTo>
                    <a:pt x="647412" y="297728"/>
                  </a:lnTo>
                  <a:lnTo>
                    <a:pt x="647547" y="345884"/>
                  </a:lnTo>
                  <a:lnTo>
                    <a:pt x="647350" y="397075"/>
                  </a:lnTo>
                  <a:lnTo>
                    <a:pt x="646788" y="448100"/>
                  </a:lnTo>
                  <a:lnTo>
                    <a:pt x="645908" y="498981"/>
                  </a:lnTo>
                  <a:lnTo>
                    <a:pt x="644755" y="549738"/>
                  </a:lnTo>
                  <a:lnTo>
                    <a:pt x="643374" y="600392"/>
                  </a:lnTo>
                  <a:lnTo>
                    <a:pt x="641811" y="650962"/>
                  </a:lnTo>
                  <a:lnTo>
                    <a:pt x="640112" y="701471"/>
                  </a:lnTo>
                  <a:lnTo>
                    <a:pt x="638321" y="751939"/>
                  </a:lnTo>
                  <a:lnTo>
                    <a:pt x="636485" y="802385"/>
                  </a:lnTo>
                  <a:lnTo>
                    <a:pt x="634649" y="852832"/>
                  </a:lnTo>
                  <a:lnTo>
                    <a:pt x="632859" y="903300"/>
                  </a:lnTo>
                  <a:lnTo>
                    <a:pt x="631159" y="953809"/>
                  </a:lnTo>
                  <a:lnTo>
                    <a:pt x="629596" y="1004379"/>
                  </a:lnTo>
                  <a:lnTo>
                    <a:pt x="628216" y="1055033"/>
                  </a:lnTo>
                  <a:lnTo>
                    <a:pt x="627062" y="1105790"/>
                  </a:lnTo>
                  <a:lnTo>
                    <a:pt x="626182" y="1156671"/>
                  </a:lnTo>
                  <a:lnTo>
                    <a:pt x="626053" y="1168441"/>
                  </a:lnTo>
                </a:path>
              </a:pathLst>
            </a:custGeom>
            <a:ln w="25400">
              <a:solidFill>
                <a:srgbClr val="5573DB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18529" y="1410458"/>
              <a:ext cx="702310" cy="1557655"/>
            </a:xfrm>
            <a:custGeom>
              <a:avLst/>
              <a:gdLst/>
              <a:ahLst/>
              <a:cxnLst/>
              <a:rect l="l" t="t" r="r" b="b"/>
              <a:pathLst>
                <a:path w="702310" h="1557655">
                  <a:moveTo>
                    <a:pt x="462343" y="0"/>
                  </a:moveTo>
                  <a:lnTo>
                    <a:pt x="412317" y="375"/>
                  </a:lnTo>
                  <a:lnTo>
                    <a:pt x="363112" y="1363"/>
                  </a:lnTo>
                  <a:lnTo>
                    <a:pt x="263880" y="4356"/>
                  </a:lnTo>
                  <a:lnTo>
                    <a:pt x="235223" y="45149"/>
                  </a:lnTo>
                  <a:lnTo>
                    <a:pt x="209573" y="84769"/>
                  </a:lnTo>
                  <a:lnTo>
                    <a:pt x="179076" y="133444"/>
                  </a:lnTo>
                  <a:lnTo>
                    <a:pt x="145758" y="188352"/>
                  </a:lnTo>
                  <a:lnTo>
                    <a:pt x="111642" y="246671"/>
                  </a:lnTo>
                  <a:lnTo>
                    <a:pt x="78755" y="305580"/>
                  </a:lnTo>
                  <a:lnTo>
                    <a:pt x="49122" y="362258"/>
                  </a:lnTo>
                  <a:lnTo>
                    <a:pt x="24768" y="413883"/>
                  </a:lnTo>
                  <a:lnTo>
                    <a:pt x="7719" y="457634"/>
                  </a:lnTo>
                  <a:lnTo>
                    <a:pt x="0" y="490689"/>
                  </a:lnTo>
                  <a:lnTo>
                    <a:pt x="17729" y="505750"/>
                  </a:lnTo>
                  <a:lnTo>
                    <a:pt x="62599" y="523235"/>
                  </a:lnTo>
                  <a:lnTo>
                    <a:pt x="122129" y="540842"/>
                  </a:lnTo>
                  <a:lnTo>
                    <a:pt x="183839" y="556268"/>
                  </a:lnTo>
                  <a:lnTo>
                    <a:pt x="235249" y="567213"/>
                  </a:lnTo>
                  <a:lnTo>
                    <a:pt x="263880" y="571372"/>
                  </a:lnTo>
                  <a:lnTo>
                    <a:pt x="294788" y="551711"/>
                  </a:lnTo>
                  <a:lnTo>
                    <a:pt x="318131" y="508946"/>
                  </a:lnTo>
                  <a:lnTo>
                    <a:pt x="337793" y="467410"/>
                  </a:lnTo>
                  <a:lnTo>
                    <a:pt x="357657" y="451434"/>
                  </a:lnTo>
                  <a:lnTo>
                    <a:pt x="358920" y="461859"/>
                  </a:lnTo>
                  <a:lnTo>
                    <a:pt x="359568" y="471057"/>
                  </a:lnTo>
                  <a:lnTo>
                    <a:pt x="359807" y="480257"/>
                  </a:lnTo>
                  <a:lnTo>
                    <a:pt x="359580" y="540269"/>
                  </a:lnTo>
                  <a:lnTo>
                    <a:pt x="358840" y="589728"/>
                  </a:lnTo>
                  <a:lnTo>
                    <a:pt x="357684" y="639084"/>
                  </a:lnTo>
                  <a:lnTo>
                    <a:pt x="356176" y="688353"/>
                  </a:lnTo>
                  <a:lnTo>
                    <a:pt x="352361" y="786690"/>
                  </a:lnTo>
                  <a:lnTo>
                    <a:pt x="341147" y="1032118"/>
                  </a:lnTo>
                  <a:lnTo>
                    <a:pt x="337332" y="1130457"/>
                  </a:lnTo>
                  <a:lnTo>
                    <a:pt x="335824" y="1179727"/>
                  </a:lnTo>
                  <a:lnTo>
                    <a:pt x="334668" y="1229085"/>
                  </a:lnTo>
                  <a:lnTo>
                    <a:pt x="333928" y="1278546"/>
                  </a:lnTo>
                  <a:lnTo>
                    <a:pt x="333667" y="1328127"/>
                  </a:lnTo>
                  <a:lnTo>
                    <a:pt x="333667" y="1541843"/>
                  </a:lnTo>
                  <a:lnTo>
                    <a:pt x="381785" y="1546987"/>
                  </a:lnTo>
                  <a:lnTo>
                    <a:pt x="435625" y="1551928"/>
                  </a:lnTo>
                  <a:lnTo>
                    <a:pt x="491919" y="1555643"/>
                  </a:lnTo>
                  <a:lnTo>
                    <a:pt x="547395" y="1557108"/>
                  </a:lnTo>
                  <a:lnTo>
                    <a:pt x="591182" y="1555882"/>
                  </a:lnTo>
                  <a:lnTo>
                    <a:pt x="634357" y="1550568"/>
                  </a:lnTo>
                  <a:lnTo>
                    <a:pt x="667308" y="1538710"/>
                  </a:lnTo>
                  <a:lnTo>
                    <a:pt x="680427" y="1517853"/>
                  </a:lnTo>
                  <a:lnTo>
                    <a:pt x="679165" y="1479895"/>
                  </a:lnTo>
                  <a:lnTo>
                    <a:pt x="678516" y="1441526"/>
                  </a:lnTo>
                  <a:lnTo>
                    <a:pt x="678277" y="1403156"/>
                  </a:lnTo>
                  <a:lnTo>
                    <a:pt x="678417" y="1315228"/>
                  </a:lnTo>
                  <a:lnTo>
                    <a:pt x="678915" y="1265404"/>
                  </a:lnTo>
                  <a:lnTo>
                    <a:pt x="679700" y="1215710"/>
                  </a:lnTo>
                  <a:lnTo>
                    <a:pt x="681991" y="1116651"/>
                  </a:lnTo>
                  <a:lnTo>
                    <a:pt x="685002" y="1017918"/>
                  </a:lnTo>
                  <a:lnTo>
                    <a:pt x="697051" y="673041"/>
                  </a:lnTo>
                  <a:lnTo>
                    <a:pt x="699738" y="574161"/>
                  </a:lnTo>
                  <a:lnTo>
                    <a:pt x="701562" y="474889"/>
                  </a:lnTo>
                  <a:lnTo>
                    <a:pt x="702059" y="425065"/>
                  </a:lnTo>
                  <a:lnTo>
                    <a:pt x="702233" y="375094"/>
                  </a:lnTo>
                  <a:lnTo>
                    <a:pt x="702087" y="322870"/>
                  </a:lnTo>
                  <a:lnTo>
                    <a:pt x="701597" y="270799"/>
                  </a:lnTo>
                  <a:lnTo>
                    <a:pt x="700687" y="218766"/>
                  </a:lnTo>
                  <a:lnTo>
                    <a:pt x="699281" y="166657"/>
                  </a:lnTo>
                  <a:lnTo>
                    <a:pt x="697302" y="114357"/>
                  </a:lnTo>
                  <a:lnTo>
                    <a:pt x="694676" y="61751"/>
                  </a:lnTo>
                  <a:lnTo>
                    <a:pt x="691324" y="8724"/>
                  </a:lnTo>
                  <a:lnTo>
                    <a:pt x="644689" y="5305"/>
                  </a:lnTo>
                  <a:lnTo>
                    <a:pt x="598788" y="2828"/>
                  </a:lnTo>
                  <a:lnTo>
                    <a:pt x="553306" y="1187"/>
                  </a:lnTo>
                  <a:lnTo>
                    <a:pt x="507929" y="279"/>
                  </a:lnTo>
                  <a:lnTo>
                    <a:pt x="462343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17854" y="1238215"/>
              <a:ext cx="753745" cy="1671320"/>
            </a:xfrm>
            <a:custGeom>
              <a:avLst/>
              <a:gdLst/>
              <a:ahLst/>
              <a:cxnLst/>
              <a:rect l="l" t="t" r="r" b="b"/>
              <a:pathLst>
                <a:path w="753744" h="1671320">
                  <a:moveTo>
                    <a:pt x="587336" y="1670748"/>
                  </a:moveTo>
                  <a:lnTo>
                    <a:pt x="539901" y="1669718"/>
                  </a:lnTo>
                  <a:lnTo>
                    <a:pt x="491454" y="1667004"/>
                  </a:lnTo>
                  <a:lnTo>
                    <a:pt x="443791" y="1663166"/>
                  </a:lnTo>
                  <a:lnTo>
                    <a:pt x="398712" y="1658766"/>
                  </a:lnTo>
                  <a:lnTo>
                    <a:pt x="358013" y="1654365"/>
                  </a:lnTo>
                  <a:lnTo>
                    <a:pt x="358013" y="1652028"/>
                  </a:lnTo>
                  <a:lnTo>
                    <a:pt x="358013" y="1425054"/>
                  </a:lnTo>
                  <a:lnTo>
                    <a:pt x="358263" y="1374805"/>
                  </a:lnTo>
                  <a:lnTo>
                    <a:pt x="358975" y="1324673"/>
                  </a:lnTo>
                  <a:lnTo>
                    <a:pt x="360092" y="1274641"/>
                  </a:lnTo>
                  <a:lnTo>
                    <a:pt x="361556" y="1224696"/>
                  </a:lnTo>
                  <a:lnTo>
                    <a:pt x="363309" y="1174823"/>
                  </a:lnTo>
                  <a:lnTo>
                    <a:pt x="365292" y="1125009"/>
                  </a:lnTo>
                  <a:lnTo>
                    <a:pt x="367449" y="1075237"/>
                  </a:lnTo>
                  <a:lnTo>
                    <a:pt x="369722" y="1025495"/>
                  </a:lnTo>
                  <a:lnTo>
                    <a:pt x="372052" y="975767"/>
                  </a:lnTo>
                  <a:lnTo>
                    <a:pt x="374383" y="926040"/>
                  </a:lnTo>
                  <a:lnTo>
                    <a:pt x="376655" y="876298"/>
                  </a:lnTo>
                  <a:lnTo>
                    <a:pt x="378812" y="826527"/>
                  </a:lnTo>
                  <a:lnTo>
                    <a:pt x="380796" y="776713"/>
                  </a:lnTo>
                  <a:lnTo>
                    <a:pt x="382549" y="726842"/>
                  </a:lnTo>
                  <a:lnTo>
                    <a:pt x="384012" y="676898"/>
                  </a:lnTo>
                  <a:lnTo>
                    <a:pt x="385129" y="626868"/>
                  </a:lnTo>
                  <a:lnTo>
                    <a:pt x="385842" y="576737"/>
                  </a:lnTo>
                  <a:lnTo>
                    <a:pt x="386092" y="526491"/>
                  </a:lnTo>
                  <a:lnTo>
                    <a:pt x="386056" y="515303"/>
                  </a:lnTo>
                  <a:lnTo>
                    <a:pt x="385800" y="505434"/>
                  </a:lnTo>
                  <a:lnTo>
                    <a:pt x="385106" y="495565"/>
                  </a:lnTo>
                  <a:lnTo>
                    <a:pt x="383755" y="484378"/>
                  </a:lnTo>
                  <a:lnTo>
                    <a:pt x="362441" y="501522"/>
                  </a:lnTo>
                  <a:lnTo>
                    <a:pt x="341345" y="546088"/>
                  </a:lnTo>
                  <a:lnTo>
                    <a:pt x="316299" y="591971"/>
                  </a:lnTo>
                  <a:lnTo>
                    <a:pt x="283133" y="613067"/>
                  </a:lnTo>
                  <a:lnTo>
                    <a:pt x="197248" y="596861"/>
                  </a:lnTo>
                  <a:lnTo>
                    <a:pt x="131037" y="580309"/>
                  </a:lnTo>
                  <a:lnTo>
                    <a:pt x="67165" y="561416"/>
                  </a:lnTo>
                  <a:lnTo>
                    <a:pt x="19022" y="542654"/>
                  </a:lnTo>
                  <a:lnTo>
                    <a:pt x="0" y="526491"/>
                  </a:lnTo>
                  <a:lnTo>
                    <a:pt x="7179" y="494462"/>
                  </a:lnTo>
                  <a:lnTo>
                    <a:pt x="22922" y="452577"/>
                  </a:lnTo>
                  <a:lnTo>
                    <a:pt x="45555" y="403168"/>
                  </a:lnTo>
                  <a:lnTo>
                    <a:pt x="73405" y="348567"/>
                  </a:lnTo>
                  <a:lnTo>
                    <a:pt x="104796" y="291105"/>
                  </a:lnTo>
                  <a:lnTo>
                    <a:pt x="138056" y="233116"/>
                  </a:lnTo>
                  <a:lnTo>
                    <a:pt x="171512" y="176930"/>
                  </a:lnTo>
                  <a:lnTo>
                    <a:pt x="203488" y="124880"/>
                  </a:lnTo>
                  <a:lnTo>
                    <a:pt x="232312" y="79297"/>
                  </a:lnTo>
                  <a:lnTo>
                    <a:pt x="256310" y="42514"/>
                  </a:lnTo>
                  <a:lnTo>
                    <a:pt x="283133" y="4673"/>
                  </a:lnTo>
                  <a:lnTo>
                    <a:pt x="336808" y="2957"/>
                  </a:lnTo>
                  <a:lnTo>
                    <a:pt x="389604" y="1460"/>
                  </a:lnTo>
                  <a:lnTo>
                    <a:pt x="442400" y="401"/>
                  </a:lnTo>
                  <a:lnTo>
                    <a:pt x="496074" y="0"/>
                  </a:lnTo>
                  <a:lnTo>
                    <a:pt x="544990" y="299"/>
                  </a:lnTo>
                  <a:lnTo>
                    <a:pt x="593679" y="1272"/>
                  </a:lnTo>
                  <a:lnTo>
                    <a:pt x="642481" y="3031"/>
                  </a:lnTo>
                  <a:lnTo>
                    <a:pt x="691731" y="5689"/>
                  </a:lnTo>
                  <a:lnTo>
                    <a:pt x="741768" y="9359"/>
                  </a:lnTo>
                  <a:lnTo>
                    <a:pt x="744959" y="59170"/>
                  </a:lnTo>
                  <a:lnTo>
                    <a:pt x="747547" y="108624"/>
                  </a:lnTo>
                  <a:lnTo>
                    <a:pt x="749587" y="157804"/>
                  </a:lnTo>
                  <a:lnTo>
                    <a:pt x="751133" y="206792"/>
                  </a:lnTo>
                  <a:lnTo>
                    <a:pt x="752241" y="255670"/>
                  </a:lnTo>
                  <a:lnTo>
                    <a:pt x="752964" y="304520"/>
                  </a:lnTo>
                  <a:lnTo>
                    <a:pt x="753359" y="353423"/>
                  </a:lnTo>
                  <a:lnTo>
                    <a:pt x="753478" y="402463"/>
                  </a:lnTo>
                  <a:lnTo>
                    <a:pt x="753308" y="453532"/>
                  </a:lnTo>
                  <a:lnTo>
                    <a:pt x="752822" y="504457"/>
                  </a:lnTo>
                  <a:lnTo>
                    <a:pt x="752052" y="555254"/>
                  </a:lnTo>
                  <a:lnTo>
                    <a:pt x="751032" y="605937"/>
                  </a:lnTo>
                  <a:lnTo>
                    <a:pt x="749795" y="656521"/>
                  </a:lnTo>
                  <a:lnTo>
                    <a:pt x="748374" y="707022"/>
                  </a:lnTo>
                  <a:lnTo>
                    <a:pt x="746804" y="757455"/>
                  </a:lnTo>
                  <a:lnTo>
                    <a:pt x="745116" y="807835"/>
                  </a:lnTo>
                  <a:lnTo>
                    <a:pt x="743346" y="858177"/>
                  </a:lnTo>
                  <a:lnTo>
                    <a:pt x="741525" y="908495"/>
                  </a:lnTo>
                  <a:lnTo>
                    <a:pt x="739688" y="958807"/>
                  </a:lnTo>
                  <a:lnTo>
                    <a:pt x="737867" y="1009125"/>
                  </a:lnTo>
                  <a:lnTo>
                    <a:pt x="736096" y="1059467"/>
                  </a:lnTo>
                  <a:lnTo>
                    <a:pt x="734409" y="1109846"/>
                  </a:lnTo>
                  <a:lnTo>
                    <a:pt x="732838" y="1160278"/>
                  </a:lnTo>
                  <a:lnTo>
                    <a:pt x="731418" y="1210778"/>
                  </a:lnTo>
                  <a:lnTo>
                    <a:pt x="730181" y="1261361"/>
                  </a:lnTo>
                  <a:lnTo>
                    <a:pt x="729161" y="1312043"/>
                  </a:lnTo>
                  <a:lnTo>
                    <a:pt x="728391" y="1362839"/>
                  </a:lnTo>
                  <a:lnTo>
                    <a:pt x="727904" y="1413762"/>
                  </a:lnTo>
                  <a:lnTo>
                    <a:pt x="727735" y="1464830"/>
                  </a:lnTo>
                  <a:lnTo>
                    <a:pt x="727771" y="1505557"/>
                  </a:lnTo>
                  <a:lnTo>
                    <a:pt x="728027" y="1546726"/>
                  </a:lnTo>
                  <a:lnTo>
                    <a:pt x="728721" y="1587896"/>
                  </a:lnTo>
                  <a:lnTo>
                    <a:pt x="730072" y="1628622"/>
                  </a:lnTo>
                  <a:lnTo>
                    <a:pt x="715995" y="1651004"/>
                  </a:lnTo>
                  <a:lnTo>
                    <a:pt x="680640" y="1663730"/>
                  </a:lnTo>
                  <a:lnTo>
                    <a:pt x="634317" y="1669433"/>
                  </a:lnTo>
                  <a:lnTo>
                    <a:pt x="587336" y="1670748"/>
                  </a:lnTo>
                  <a:close/>
                </a:path>
              </a:pathLst>
            </a:custGeom>
            <a:ln w="5036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990600" y="2879191"/>
            <a:ext cx="10236848" cy="12131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7800" dirty="0">
                <a:solidFill>
                  <a:srgbClr val="FFFFFF"/>
                </a:solidFill>
                <a:latin typeface="Grammarsaurus" pitchFamily="2" charset="0"/>
                <a:cs typeface="Trebuchet MS"/>
              </a:rPr>
              <a:t>Add together</a:t>
            </a:r>
            <a:endParaRPr sz="7800" dirty="0">
              <a:latin typeface="Grammarsaurus" pitchFamily="2" charset="0"/>
              <a:cs typeface="Trebuchet MS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4572001" y="1766689"/>
            <a:ext cx="3048000" cy="421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Grammarsaurus" pitchFamily="2" charset="0"/>
              </a:rPr>
              <a:t>Lesson 8</a:t>
            </a:r>
          </a:p>
        </p:txBody>
      </p:sp>
      <p:pic>
        <p:nvPicPr>
          <p:cNvPr id="25" name="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28665" y="6289842"/>
            <a:ext cx="222268" cy="222268"/>
          </a:xfrm>
          <a:prstGeom prst="rect">
            <a:avLst/>
          </a:prstGeom>
        </p:spPr>
      </p:pic>
      <p:sp>
        <p:nvSpPr>
          <p:cNvPr id="27" name="object 4">
            <a:extLst>
              <a:ext uri="{FF2B5EF4-FFF2-40B4-BE49-F238E27FC236}">
                <a16:creationId xmlns:a16="http://schemas.microsoft.com/office/drawing/2014/main" id="{472CA1FC-D589-FCD8-C257-5D5F3123BCAF}"/>
              </a:ext>
            </a:extLst>
          </p:cNvPr>
          <p:cNvSpPr txBox="1"/>
          <p:nvPr/>
        </p:nvSpPr>
        <p:spPr>
          <a:xfrm>
            <a:off x="5410200" y="6289465"/>
            <a:ext cx="2194980" cy="178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55"/>
              </a:lnSpc>
            </a:pPr>
            <a:r>
              <a:rPr sz="1150" spc="-6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1150" dirty="0">
              <a:latin typeface="Grammarsaurus" pitchFamily="2" charset="0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1B318C-D324-A3BC-553C-D772629EDBD1}"/>
              </a:ext>
            </a:extLst>
          </p:cNvPr>
          <p:cNvSpPr txBox="1">
            <a:spLocks/>
          </p:cNvSpPr>
          <p:nvPr/>
        </p:nvSpPr>
        <p:spPr>
          <a:xfrm>
            <a:off x="964598" y="636661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88E1A91-268C-68D0-D464-FDF193FA59B0}"/>
              </a:ext>
            </a:extLst>
          </p:cNvPr>
          <p:cNvSpPr txBox="1"/>
          <p:nvPr/>
        </p:nvSpPr>
        <p:spPr>
          <a:xfrm>
            <a:off x="1371600" y="1414009"/>
            <a:ext cx="95121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1)		Draw the whole.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2)		Put the groups in order starting with the smallest.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3)		7,	  6,	5,	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4)		Who is shorter? 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				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9A3B44CD-24B3-7E53-AC19-1C374AFD0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3430" y="1247422"/>
            <a:ext cx="601220" cy="849375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AEB71235-DB30-2B83-D28D-73E0E30F69A0}"/>
              </a:ext>
            </a:extLst>
          </p:cNvPr>
          <p:cNvGrpSpPr/>
          <p:nvPr/>
        </p:nvGrpSpPr>
        <p:grpSpPr>
          <a:xfrm>
            <a:off x="3818628" y="3662114"/>
            <a:ext cx="1254644" cy="849466"/>
            <a:chOff x="2843929" y="3564459"/>
            <a:chExt cx="1254644" cy="849466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43F7D38-AEB5-75AF-F747-F838CA36A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4789A711-3034-7319-5EF9-02BDD21B8B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3274EC56-4194-BE57-4319-4D69C80ED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2FC86827-8FF9-DE8C-4C26-52F9B57E0F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5F03F2C-C5B4-73E8-CBEE-A4A68B111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3A7B783F-02DF-B705-2A13-387619988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484AAB15-D7F5-4219-0542-ADA3B44D808C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B8D1DF3-40F4-2BB1-A942-5408E8A24B31}"/>
              </a:ext>
            </a:extLst>
          </p:cNvPr>
          <p:cNvGrpSpPr/>
          <p:nvPr/>
        </p:nvGrpSpPr>
        <p:grpSpPr>
          <a:xfrm>
            <a:off x="2401739" y="3663259"/>
            <a:ext cx="1254644" cy="849466"/>
            <a:chOff x="1258739" y="3565604"/>
            <a:chExt cx="1254644" cy="849466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797F8DC9-D254-6144-A9EE-B6E944C11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CDD1E79-D7A6-1E2C-CE20-411DB56ED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3C3F6168-1CA3-9A78-7702-3DC193F7D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74A9FDA5-DC09-F225-A5A3-BE35B5EDBBED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CEE158E-1CD7-185D-DEEC-354639501C5B}"/>
              </a:ext>
            </a:extLst>
          </p:cNvPr>
          <p:cNvGrpSpPr/>
          <p:nvPr/>
        </p:nvGrpSpPr>
        <p:grpSpPr>
          <a:xfrm>
            <a:off x="5235519" y="3667710"/>
            <a:ext cx="1264587" cy="849466"/>
            <a:chOff x="4430720" y="3570055"/>
            <a:chExt cx="1264587" cy="849466"/>
          </a:xfrm>
        </p:grpSpPr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D5D13CEB-1397-475B-6E6C-B9DC05F25C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817315DD-7998-ECFE-7407-4DDFEB777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DCD1AB0-122B-28F1-1CB3-97F77B8D33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6C1E9EC1-4A91-18D1-B0E9-85C07C33D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8C665437-4428-36A5-DF57-AFAD0128FF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3F2536D0-08E1-E3F5-2647-3DAA940669B8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70BEA17-3122-959A-44DA-84B8FAC8936F}"/>
              </a:ext>
            </a:extLst>
          </p:cNvPr>
          <p:cNvGrpSpPr/>
          <p:nvPr/>
        </p:nvGrpSpPr>
        <p:grpSpPr>
          <a:xfrm>
            <a:off x="4598179" y="1135698"/>
            <a:ext cx="2068382" cy="2070616"/>
            <a:chOff x="3444120" y="863730"/>
            <a:chExt cx="2244683" cy="2247107"/>
          </a:xfrm>
        </p:grpSpPr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8E8BCB6-C722-B51F-1877-0418E55B5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4120" y="863730"/>
              <a:ext cx="2244683" cy="2247107"/>
            </a:xfrm>
            <a:prstGeom prst="rect">
              <a:avLst/>
            </a:prstGeom>
          </p:spPr>
        </p:pic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8EFAED76-F8F0-1C48-7CB3-59650131DBB3}"/>
                </a:ext>
              </a:extLst>
            </p:cNvPr>
            <p:cNvSpPr/>
            <p:nvPr/>
          </p:nvSpPr>
          <p:spPr>
            <a:xfrm>
              <a:off x="3647135" y="2306269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EBBFC1DE-A0BD-3E54-9466-58D6874F663E}"/>
                </a:ext>
              </a:extLst>
            </p:cNvPr>
            <p:cNvSpPr/>
            <p:nvPr/>
          </p:nvSpPr>
          <p:spPr>
            <a:xfrm>
              <a:off x="3922639" y="2669466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AFB7AA03-0F72-A530-786A-379FF1946E03}"/>
                </a:ext>
              </a:extLst>
            </p:cNvPr>
            <p:cNvSpPr/>
            <p:nvPr/>
          </p:nvSpPr>
          <p:spPr>
            <a:xfrm>
              <a:off x="4908524" y="2345444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FE4115D-2557-A3F0-0757-3B6E647FF65C}"/>
                </a:ext>
              </a:extLst>
            </p:cNvPr>
            <p:cNvSpPr/>
            <p:nvPr/>
          </p:nvSpPr>
          <p:spPr>
            <a:xfrm>
              <a:off x="4958057" y="2715048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3D05CF70-580A-9EEF-1D3E-11A11C5BEA95}"/>
                </a:ext>
              </a:extLst>
            </p:cNvPr>
            <p:cNvSpPr/>
            <p:nvPr/>
          </p:nvSpPr>
          <p:spPr>
            <a:xfrm>
              <a:off x="5339839" y="2438709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pic>
        <p:nvPicPr>
          <p:cNvPr id="76" name="Picture 75">
            <a:extLst>
              <a:ext uri="{FF2B5EF4-FFF2-40B4-BE49-F238E27FC236}">
                <a16:creationId xmlns:a16="http://schemas.microsoft.com/office/drawing/2014/main" id="{95A17406-E99B-8377-CC51-DA5DAE08AD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76"/>
          <a:stretch/>
        </p:blipFill>
        <p:spPr>
          <a:xfrm flipH="1">
            <a:off x="5822590" y="5003573"/>
            <a:ext cx="907091" cy="1327048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A53F4CC1-2DDF-16C0-28ED-F70625907EA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304"/>
          <a:stretch/>
        </p:blipFill>
        <p:spPr>
          <a:xfrm>
            <a:off x="7386860" y="4861610"/>
            <a:ext cx="987999" cy="1527555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90F5C7D7-CB11-78AA-7B8C-5E2F91E6D0E6}"/>
              </a:ext>
            </a:extLst>
          </p:cNvPr>
          <p:cNvSpPr txBox="1"/>
          <p:nvPr/>
        </p:nvSpPr>
        <p:spPr>
          <a:xfrm>
            <a:off x="7113233" y="6230858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279F04B-F45F-ACC1-4893-A259B00DED0D}"/>
              </a:ext>
            </a:extLst>
          </p:cNvPr>
          <p:cNvSpPr txBox="1"/>
          <p:nvPr/>
        </p:nvSpPr>
        <p:spPr>
          <a:xfrm>
            <a:off x="5501426" y="6230858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7C57F4-ED22-06F2-C8A0-16670301C280}"/>
              </a:ext>
            </a:extLst>
          </p:cNvPr>
          <p:cNvSpPr/>
          <p:nvPr/>
        </p:nvSpPr>
        <p:spPr>
          <a:xfrm>
            <a:off x="4356229" y="4782682"/>
            <a:ext cx="540000" cy="540000"/>
          </a:xfrm>
          <a:prstGeom prst="rect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kern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78862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1B318C-D324-A3BC-553C-D772629EDBD1}"/>
              </a:ext>
            </a:extLst>
          </p:cNvPr>
          <p:cNvSpPr txBox="1">
            <a:spLocks/>
          </p:cNvSpPr>
          <p:nvPr/>
        </p:nvSpPr>
        <p:spPr>
          <a:xfrm>
            <a:off x="964598" y="636661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4DB77B-87D3-3759-53A0-7C1DB2F0CD0B}"/>
              </a:ext>
            </a:extLst>
          </p:cNvPr>
          <p:cNvSpPr txBox="1"/>
          <p:nvPr/>
        </p:nvSpPr>
        <p:spPr>
          <a:xfrm>
            <a:off x="1371600" y="1434761"/>
            <a:ext cx="95121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1)		Draw the whole.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2)		Put the groups in order starting with the smallest.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3)		7,	  6,	5,	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4)		Who is shorter? 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12E48F-0E18-0A9E-3B96-F4E350FEE429}"/>
              </a:ext>
            </a:extLst>
          </p:cNvPr>
          <p:cNvSpPr txBox="1"/>
          <p:nvPr/>
        </p:nvSpPr>
        <p:spPr>
          <a:xfrm>
            <a:off x="4400340" y="485401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A2EE26-4FEE-1F21-9A66-E3A1D9FEE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430" y="1301977"/>
            <a:ext cx="601220" cy="84937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AA785F6-5FB3-ED57-398A-82BD74B03D36}"/>
              </a:ext>
            </a:extLst>
          </p:cNvPr>
          <p:cNvGrpSpPr/>
          <p:nvPr/>
        </p:nvGrpSpPr>
        <p:grpSpPr>
          <a:xfrm>
            <a:off x="3818628" y="3716669"/>
            <a:ext cx="1254644" cy="849466"/>
            <a:chOff x="2843929" y="3564459"/>
            <a:chExt cx="1254644" cy="84946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A7A5ABD-2B95-86AF-0C5C-6A94B3EBC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259388-5039-A12A-D183-DDA796827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DCBEDF2-1C8F-4E42-1E6F-7D4BF28DD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0E09781-C40E-FA7F-DF72-879969298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D3D00AD-7EAA-1F5C-F9B6-00FB58712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74CAD98-95C3-C4AA-6552-3B351CFF45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86AA59F-8C42-A81C-C6D0-D815EF3F6B61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188BA65-3F37-22AA-A8B7-E36E2032078A}"/>
              </a:ext>
            </a:extLst>
          </p:cNvPr>
          <p:cNvGrpSpPr/>
          <p:nvPr/>
        </p:nvGrpSpPr>
        <p:grpSpPr>
          <a:xfrm>
            <a:off x="2401739" y="3717814"/>
            <a:ext cx="1254644" cy="849466"/>
            <a:chOff x="1258739" y="3565604"/>
            <a:chExt cx="1254644" cy="84946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349B1F2-F365-D4FC-1ECC-056A97BBED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22A99AB-6998-3A2E-E5A4-94BBE55B1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5E2C789-6827-A520-A9CA-B01A05109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B8597A8E-CC3A-A4F5-1A9B-1337BA5EBA20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DE30688-7FA0-F298-B850-2B7D32D254B2}"/>
              </a:ext>
            </a:extLst>
          </p:cNvPr>
          <p:cNvGrpSpPr/>
          <p:nvPr/>
        </p:nvGrpSpPr>
        <p:grpSpPr>
          <a:xfrm>
            <a:off x="5235519" y="3722265"/>
            <a:ext cx="1264587" cy="849466"/>
            <a:chOff x="4430720" y="3570055"/>
            <a:chExt cx="1264587" cy="84946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AAE5F7E6-47D7-2645-8451-7FFA275BC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FAA1A38-D1E2-43EF-989F-F5D11754E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83305DE-7FD4-6BE3-8A88-E75D1CF13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67FA1FE-67B6-24FA-A7B5-E519F5ECAB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3B7F20FB-806F-36AE-0678-DDCD79CF7D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9191E693-0A2D-8B6D-1DD8-DBAF19ABBED2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C274079-DC5B-BEE8-D55F-4978D07C94D1}"/>
              </a:ext>
            </a:extLst>
          </p:cNvPr>
          <p:cNvGrpSpPr/>
          <p:nvPr/>
        </p:nvGrpSpPr>
        <p:grpSpPr>
          <a:xfrm>
            <a:off x="4592382" y="1128532"/>
            <a:ext cx="2068382" cy="2070616"/>
            <a:chOff x="3444120" y="863730"/>
            <a:chExt cx="2244683" cy="2247107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4CF27AB-6056-C2C2-CB28-5D0698244F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4120" y="863730"/>
              <a:ext cx="2244683" cy="2247107"/>
            </a:xfrm>
            <a:prstGeom prst="rect">
              <a:avLst/>
            </a:prstGeom>
          </p:spPr>
        </p:pic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B785EDA-02B9-F976-4564-0E3799C7E14E}"/>
                </a:ext>
              </a:extLst>
            </p:cNvPr>
            <p:cNvSpPr/>
            <p:nvPr/>
          </p:nvSpPr>
          <p:spPr>
            <a:xfrm>
              <a:off x="3647135" y="2306269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C46A2F85-74A8-9018-24C0-968B7E6538E8}"/>
                </a:ext>
              </a:extLst>
            </p:cNvPr>
            <p:cNvSpPr/>
            <p:nvPr/>
          </p:nvSpPr>
          <p:spPr>
            <a:xfrm>
              <a:off x="3922639" y="2669466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79B13D8-B27D-C942-ACD0-DB0DA92676B3}"/>
                </a:ext>
              </a:extLst>
            </p:cNvPr>
            <p:cNvSpPr/>
            <p:nvPr/>
          </p:nvSpPr>
          <p:spPr>
            <a:xfrm>
              <a:off x="4908524" y="2345444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44F33E50-36BD-6804-B4A5-4FB7E3D657FC}"/>
                </a:ext>
              </a:extLst>
            </p:cNvPr>
            <p:cNvSpPr/>
            <p:nvPr/>
          </p:nvSpPr>
          <p:spPr>
            <a:xfrm>
              <a:off x="4958057" y="2715048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7954838-A659-F365-BB3B-692A5D692D03}"/>
                </a:ext>
              </a:extLst>
            </p:cNvPr>
            <p:cNvSpPr/>
            <p:nvPr/>
          </p:nvSpPr>
          <p:spPr>
            <a:xfrm>
              <a:off x="5339839" y="2438709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5E48006-3C82-29EE-5140-F0DB0941A3BE}"/>
                </a:ext>
              </a:extLst>
            </p:cNvPr>
            <p:cNvSpPr/>
            <p:nvPr/>
          </p:nvSpPr>
          <p:spPr>
            <a:xfrm>
              <a:off x="4659226" y="1419006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C248A2AF-ACBD-8EFB-0B22-A67C3D4E0BCC}"/>
                </a:ext>
              </a:extLst>
            </p:cNvPr>
            <p:cNvSpPr/>
            <p:nvPr/>
          </p:nvSpPr>
          <p:spPr>
            <a:xfrm>
              <a:off x="4156535" y="1127337"/>
              <a:ext cx="264880" cy="264880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CB2DA40-1C39-CA67-3582-C1C396E8396C}"/>
                </a:ext>
              </a:extLst>
            </p:cNvPr>
            <p:cNvSpPr/>
            <p:nvPr/>
          </p:nvSpPr>
          <p:spPr>
            <a:xfrm>
              <a:off x="4407311" y="926116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04108C4-69DD-3528-23A9-EF6528B342B2}"/>
                </a:ext>
              </a:extLst>
            </p:cNvPr>
            <p:cNvSpPr/>
            <p:nvPr/>
          </p:nvSpPr>
          <p:spPr>
            <a:xfrm>
              <a:off x="4273049" y="1413901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10C75DFC-2B2B-2B75-90CE-33E4E4B5EFA4}"/>
                </a:ext>
              </a:extLst>
            </p:cNvPr>
            <p:cNvSpPr/>
            <p:nvPr/>
          </p:nvSpPr>
          <p:spPr>
            <a:xfrm>
              <a:off x="4707880" y="1068324"/>
              <a:ext cx="264880" cy="264880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E44459A7-12FE-D0D8-72D5-A3796BF2D8A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976"/>
          <a:stretch/>
        </p:blipFill>
        <p:spPr>
          <a:xfrm flipH="1">
            <a:off x="5822590" y="5058128"/>
            <a:ext cx="907091" cy="132704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49F3946-2CF7-62DC-17D5-9918E446382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4304"/>
          <a:stretch/>
        </p:blipFill>
        <p:spPr>
          <a:xfrm>
            <a:off x="7386860" y="4916165"/>
            <a:ext cx="987999" cy="152755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AB236383-8A43-C7D2-C0C9-D7F2451DF903}"/>
              </a:ext>
            </a:extLst>
          </p:cNvPr>
          <p:cNvSpPr txBox="1"/>
          <p:nvPr/>
        </p:nvSpPr>
        <p:spPr>
          <a:xfrm>
            <a:off x="7113233" y="628541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D2BACF8-C3EE-1E7E-8653-6B0D5DF7C16C}"/>
              </a:ext>
            </a:extLst>
          </p:cNvPr>
          <p:cNvSpPr txBox="1"/>
          <p:nvPr/>
        </p:nvSpPr>
        <p:spPr>
          <a:xfrm>
            <a:off x="5501426" y="628541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C9311B2-172C-8590-0B73-CBE33345BF0E}"/>
              </a:ext>
            </a:extLst>
          </p:cNvPr>
          <p:cNvSpPr txBox="1"/>
          <p:nvPr/>
        </p:nvSpPr>
        <p:spPr>
          <a:xfrm>
            <a:off x="8807397" y="572510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Tommy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E2576C8-E05E-9ACF-5F3F-BCF7877DF2BF}"/>
              </a:ext>
            </a:extLst>
          </p:cNvPr>
          <p:cNvGrpSpPr/>
          <p:nvPr/>
        </p:nvGrpSpPr>
        <p:grpSpPr>
          <a:xfrm>
            <a:off x="9492129" y="3718098"/>
            <a:ext cx="1254644" cy="849466"/>
            <a:chOff x="2843929" y="3564459"/>
            <a:chExt cx="1254644" cy="849466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5C5F1CA7-DCCC-7D87-0884-46793B966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6AD9A02-B288-47AC-6E9A-C7DC5064BD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0610DBC1-44AF-5D8F-E3D4-8069A6E70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8EB39A8B-AD87-24F0-C206-3165E59BE0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B29B30CB-2695-881E-8D30-AB31082EB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9C4D3FC3-E664-64C0-91E2-76B8634DE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951F546E-111D-815B-09F7-E94BE4D64C79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68A2F4A-C371-8393-E5DD-134C2022AFBE}"/>
              </a:ext>
            </a:extLst>
          </p:cNvPr>
          <p:cNvGrpSpPr/>
          <p:nvPr/>
        </p:nvGrpSpPr>
        <p:grpSpPr>
          <a:xfrm>
            <a:off x="6663718" y="3723410"/>
            <a:ext cx="1254644" cy="849466"/>
            <a:chOff x="1258739" y="3565604"/>
            <a:chExt cx="1254644" cy="849466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E38B270F-271E-A47A-797A-225B9B78E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25B8754-76A8-6A86-9BCA-9B2E29C57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570C883-44CA-B70F-644F-219AE1D72F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A7AC95E5-6E23-2A87-175D-71A6CF145BCB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745FC00-E178-E85D-2611-468164EE3BDE}"/>
              </a:ext>
            </a:extLst>
          </p:cNvPr>
          <p:cNvGrpSpPr/>
          <p:nvPr/>
        </p:nvGrpSpPr>
        <p:grpSpPr>
          <a:xfrm>
            <a:off x="8072953" y="3721794"/>
            <a:ext cx="1264587" cy="849466"/>
            <a:chOff x="4430720" y="3570055"/>
            <a:chExt cx="1264587" cy="849466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ED065999-8AA7-689E-0A97-237F72D0F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ED5526E4-A8F1-A178-2121-27AB4C9E2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73E90ED7-030B-27B1-17A6-3D7E76A4D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ABB280B1-CEC3-A5B2-21A1-FFC5304790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7B1DF8D3-FC15-BB9A-51FA-4F9FAAD8D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5B828790-66CB-4DDC-9BAE-14F5CBD641A4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GB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F54549B4-D1D8-0214-8A90-C2B6059C5F94}"/>
              </a:ext>
            </a:extLst>
          </p:cNvPr>
          <p:cNvSpPr/>
          <p:nvPr/>
        </p:nvSpPr>
        <p:spPr>
          <a:xfrm>
            <a:off x="4356229" y="4837237"/>
            <a:ext cx="540000" cy="540000"/>
          </a:xfrm>
          <a:prstGeom prst="rect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GB" kern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8165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5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0832" y="46106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95179" y="187999"/>
            <a:ext cx="4989195" cy="6456045"/>
            <a:chOff x="495179" y="187999"/>
            <a:chExt cx="4989195" cy="645604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2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01529" y="194349"/>
              <a:ext cx="1548765" cy="456565"/>
            </a:xfrm>
            <a:custGeom>
              <a:avLst/>
              <a:gdLst/>
              <a:ahLst/>
              <a:cxnLst/>
              <a:rect l="l" t="t" r="r" b="b"/>
              <a:pathLst>
                <a:path w="1548764" h="456565">
                  <a:moveTo>
                    <a:pt x="1510474" y="0"/>
                  </a:moveTo>
                  <a:lnTo>
                    <a:pt x="38100" y="0"/>
                  </a:lnTo>
                  <a:lnTo>
                    <a:pt x="23268" y="2993"/>
                  </a:lnTo>
                  <a:lnTo>
                    <a:pt x="11158" y="11158"/>
                  </a:lnTo>
                  <a:lnTo>
                    <a:pt x="2993" y="23268"/>
                  </a:lnTo>
                  <a:lnTo>
                    <a:pt x="0" y="38099"/>
                  </a:lnTo>
                  <a:lnTo>
                    <a:pt x="0" y="418033"/>
                  </a:lnTo>
                  <a:lnTo>
                    <a:pt x="2993" y="432864"/>
                  </a:lnTo>
                  <a:lnTo>
                    <a:pt x="11158" y="444974"/>
                  </a:lnTo>
                  <a:lnTo>
                    <a:pt x="23268" y="453139"/>
                  </a:lnTo>
                  <a:lnTo>
                    <a:pt x="38100" y="456133"/>
                  </a:lnTo>
                  <a:lnTo>
                    <a:pt x="1510474" y="456133"/>
                  </a:lnTo>
                  <a:lnTo>
                    <a:pt x="1525305" y="453139"/>
                  </a:lnTo>
                  <a:lnTo>
                    <a:pt x="1537415" y="444974"/>
                  </a:lnTo>
                  <a:lnTo>
                    <a:pt x="1545580" y="432864"/>
                  </a:lnTo>
                  <a:lnTo>
                    <a:pt x="1548574" y="418033"/>
                  </a:lnTo>
                  <a:lnTo>
                    <a:pt x="1548574" y="38099"/>
                  </a:lnTo>
                  <a:lnTo>
                    <a:pt x="1545580" y="23268"/>
                  </a:lnTo>
                  <a:lnTo>
                    <a:pt x="1537415" y="11158"/>
                  </a:lnTo>
                  <a:lnTo>
                    <a:pt x="1525305" y="2993"/>
                  </a:lnTo>
                  <a:lnTo>
                    <a:pt x="1510474" y="0"/>
                  </a:lnTo>
                  <a:close/>
                </a:path>
              </a:pathLst>
            </a:custGeom>
            <a:solidFill>
              <a:srgbClr val="5573DB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01529" y="194349"/>
              <a:ext cx="1548765" cy="456565"/>
            </a:xfrm>
            <a:custGeom>
              <a:avLst/>
              <a:gdLst/>
              <a:ahLst/>
              <a:cxnLst/>
              <a:rect l="l" t="t" r="r" b="b"/>
              <a:pathLst>
                <a:path w="1548764" h="456565">
                  <a:moveTo>
                    <a:pt x="1510474" y="456133"/>
                  </a:moveTo>
                  <a:lnTo>
                    <a:pt x="38100" y="456133"/>
                  </a:lnTo>
                  <a:lnTo>
                    <a:pt x="23268" y="453139"/>
                  </a:lnTo>
                  <a:lnTo>
                    <a:pt x="11158" y="444974"/>
                  </a:lnTo>
                  <a:lnTo>
                    <a:pt x="2993" y="432864"/>
                  </a:lnTo>
                  <a:lnTo>
                    <a:pt x="0" y="418033"/>
                  </a:lnTo>
                  <a:lnTo>
                    <a:pt x="0" y="38099"/>
                  </a:lnTo>
                  <a:lnTo>
                    <a:pt x="2993" y="23268"/>
                  </a:lnTo>
                  <a:lnTo>
                    <a:pt x="11158" y="11158"/>
                  </a:lnTo>
                  <a:lnTo>
                    <a:pt x="23268" y="2993"/>
                  </a:lnTo>
                  <a:lnTo>
                    <a:pt x="38100" y="0"/>
                  </a:lnTo>
                  <a:lnTo>
                    <a:pt x="1510474" y="0"/>
                  </a:lnTo>
                  <a:lnTo>
                    <a:pt x="1525305" y="2993"/>
                  </a:lnTo>
                  <a:lnTo>
                    <a:pt x="1537415" y="11158"/>
                  </a:lnTo>
                  <a:lnTo>
                    <a:pt x="1545580" y="23268"/>
                  </a:lnTo>
                  <a:lnTo>
                    <a:pt x="1548574" y="38099"/>
                  </a:lnTo>
                  <a:lnTo>
                    <a:pt x="1548574" y="418033"/>
                  </a:lnTo>
                  <a:lnTo>
                    <a:pt x="1545580" y="432864"/>
                  </a:lnTo>
                  <a:lnTo>
                    <a:pt x="1537415" y="444974"/>
                  </a:lnTo>
                  <a:lnTo>
                    <a:pt x="1525305" y="453139"/>
                  </a:lnTo>
                  <a:lnTo>
                    <a:pt x="1510474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01529" y="176832"/>
            <a:ext cx="15487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800" b="0" spc="-30" dirty="0">
                <a:latin typeface="Grammarsaurus" pitchFamily="2" charset="0"/>
                <a:cs typeface="Trebuchet MS"/>
              </a:rPr>
              <a:t>Starter</a:t>
            </a:r>
            <a:endParaRPr sz="2800" dirty="0">
              <a:latin typeface="Grammarsaurus" pitchFamily="2" charset="0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969391" y="4878505"/>
            <a:ext cx="4253230" cy="1050925"/>
            <a:chOff x="3969391" y="4878505"/>
            <a:chExt cx="4253230" cy="1050925"/>
          </a:xfrm>
        </p:grpSpPr>
        <p:sp>
          <p:nvSpPr>
            <p:cNvPr id="11" name="object 11"/>
            <p:cNvSpPr/>
            <p:nvPr/>
          </p:nvSpPr>
          <p:spPr>
            <a:xfrm>
              <a:off x="3980503" y="4889618"/>
              <a:ext cx="4231005" cy="1028700"/>
            </a:xfrm>
            <a:custGeom>
              <a:avLst/>
              <a:gdLst/>
              <a:ahLst/>
              <a:cxnLst/>
              <a:rect l="l" t="t" r="r" b="b"/>
              <a:pathLst>
                <a:path w="4231005" h="1028700">
                  <a:moveTo>
                    <a:pt x="4180192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4180192" y="1028700"/>
                  </a:lnTo>
                  <a:lnTo>
                    <a:pt x="4199916" y="1024691"/>
                  </a:lnTo>
                  <a:lnTo>
                    <a:pt x="4216069" y="1013777"/>
                  </a:lnTo>
                  <a:lnTo>
                    <a:pt x="4226983" y="997624"/>
                  </a:lnTo>
                  <a:lnTo>
                    <a:pt x="4230992" y="977900"/>
                  </a:lnTo>
                  <a:lnTo>
                    <a:pt x="4230992" y="50800"/>
                  </a:lnTo>
                  <a:lnTo>
                    <a:pt x="4226983" y="31075"/>
                  </a:lnTo>
                  <a:lnTo>
                    <a:pt x="4216069" y="14922"/>
                  </a:lnTo>
                  <a:lnTo>
                    <a:pt x="4199916" y="4008"/>
                  </a:lnTo>
                  <a:lnTo>
                    <a:pt x="4180192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980503" y="4889618"/>
              <a:ext cx="4231005" cy="1028700"/>
            </a:xfrm>
            <a:custGeom>
              <a:avLst/>
              <a:gdLst/>
              <a:ahLst/>
              <a:cxnLst/>
              <a:rect l="l" t="t" r="r" b="b"/>
              <a:pathLst>
                <a:path w="4231005" h="1028700">
                  <a:moveTo>
                    <a:pt x="4180192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4180192" y="0"/>
                  </a:lnTo>
                  <a:lnTo>
                    <a:pt x="4199916" y="4008"/>
                  </a:lnTo>
                  <a:lnTo>
                    <a:pt x="4216069" y="14922"/>
                  </a:lnTo>
                  <a:lnTo>
                    <a:pt x="4226983" y="31075"/>
                  </a:lnTo>
                  <a:lnTo>
                    <a:pt x="4230992" y="50800"/>
                  </a:lnTo>
                  <a:lnTo>
                    <a:pt x="4230992" y="977900"/>
                  </a:lnTo>
                  <a:lnTo>
                    <a:pt x="4226983" y="997624"/>
                  </a:lnTo>
                  <a:lnTo>
                    <a:pt x="4216069" y="1013777"/>
                  </a:lnTo>
                  <a:lnTo>
                    <a:pt x="4199916" y="1024691"/>
                  </a:lnTo>
                  <a:lnTo>
                    <a:pt x="4180192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475547" y="4964231"/>
            <a:ext cx="3275329" cy="80327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60"/>
              </a:spcBef>
            </a:pPr>
            <a:r>
              <a:rPr sz="2000" spc="-10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7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need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10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4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apples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to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3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make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4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pie.</a:t>
            </a:r>
            <a:endParaRPr sz="2000" dirty="0">
              <a:latin typeface="Grammarsaurus" pitchFamily="2" charset="0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</a:t>
            </a:r>
            <a:r>
              <a:rPr sz="2000" spc="4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many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3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more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do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0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8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need?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979093" y="1787398"/>
            <a:ext cx="8917305" cy="2368550"/>
            <a:chOff x="979093" y="1787398"/>
            <a:chExt cx="8917305" cy="2368550"/>
          </a:xfrm>
        </p:grpSpPr>
        <p:sp>
          <p:nvSpPr>
            <p:cNvPr id="15" name="object 15"/>
            <p:cNvSpPr/>
            <p:nvPr/>
          </p:nvSpPr>
          <p:spPr>
            <a:xfrm>
              <a:off x="8101631" y="3352499"/>
              <a:ext cx="1794510" cy="0"/>
            </a:xfrm>
            <a:custGeom>
              <a:avLst/>
              <a:gdLst/>
              <a:ahLst/>
              <a:cxnLst/>
              <a:rect l="l" t="t" r="r" b="b"/>
              <a:pathLst>
                <a:path w="1794509">
                  <a:moveTo>
                    <a:pt x="0" y="0"/>
                  </a:moveTo>
                  <a:lnTo>
                    <a:pt x="564556" y="0"/>
                  </a:lnTo>
                </a:path>
                <a:path w="1794509">
                  <a:moveTo>
                    <a:pt x="1229869" y="0"/>
                  </a:moveTo>
                  <a:lnTo>
                    <a:pt x="1794425" y="0"/>
                  </a:lnTo>
                </a:path>
              </a:pathLst>
            </a:custGeom>
            <a:ln w="33324">
              <a:solidFill>
                <a:srgbClr val="243037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9093" y="1787398"/>
              <a:ext cx="6367780" cy="2368232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881663" y="2898544"/>
            <a:ext cx="242570" cy="4959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050" b="1" spc="-75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+</a:t>
            </a:r>
            <a:endParaRPr sz="3050">
              <a:latin typeface="Grammarsaurus" pitchFamily="2" charset="0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111533" y="2898544"/>
            <a:ext cx="876300" cy="4959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447675" algn="l"/>
              </a:tabLst>
            </a:pPr>
            <a:r>
              <a:rPr sz="3050" b="1" spc="-90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=	</a:t>
            </a:r>
            <a:r>
              <a:rPr sz="3050" b="1" spc="-70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10</a:t>
            </a:r>
            <a:endParaRPr sz="3050">
              <a:latin typeface="Grammarsaurus" pitchFamily="2" charset="0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088931" y="2079430"/>
            <a:ext cx="2022601" cy="2353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50" dirty="0">
                <a:latin typeface="Grammarsaurus" pitchFamily="2" charset="0"/>
                <a:cs typeface="Arial MT"/>
              </a:rPr>
              <a:t>Number bond to 10:</a:t>
            </a:r>
          </a:p>
        </p:txBody>
      </p:sp>
      <p:grpSp>
        <p:nvGrpSpPr>
          <p:cNvPr id="21" name="Групувати 59">
            <a:extLst>
              <a:ext uri="{FF2B5EF4-FFF2-40B4-BE49-F238E27FC236}">
                <a16:creationId xmlns:a16="http://schemas.microsoft.com/office/drawing/2014/main" id="{AB2B3234-8525-F1A5-16F3-76C3B02F06F1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2" name="object 2">
              <a:extLst>
                <a:ext uri="{FF2B5EF4-FFF2-40B4-BE49-F238E27FC236}">
                  <a16:creationId xmlns:a16="http://schemas.microsoft.com/office/drawing/2014/main" id="{1A0FFC52-DE30-42DE-4D7D-78B744CC5587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4" name="object 3">
                <a:extLst>
                  <a:ext uri="{FF2B5EF4-FFF2-40B4-BE49-F238E27FC236}">
                    <a16:creationId xmlns:a16="http://schemas.microsoft.com/office/drawing/2014/main" id="{8C166DC7-D4CB-2491-31C2-1D6CB16948E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object 4">
                <a:extLst>
                  <a:ext uri="{FF2B5EF4-FFF2-40B4-BE49-F238E27FC236}">
                    <a16:creationId xmlns:a16="http://schemas.microsoft.com/office/drawing/2014/main" id="{835321C8-7591-C7A0-84CE-321102F501E1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3" name="object 5">
              <a:extLst>
                <a:ext uri="{FF2B5EF4-FFF2-40B4-BE49-F238E27FC236}">
                  <a16:creationId xmlns:a16="http://schemas.microsoft.com/office/drawing/2014/main" id="{80BEE745-803B-48F2-C78E-E0BF4426DD1E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2" y="0"/>
            <a:ext cx="12191365" cy="6858000"/>
          </a:xfrm>
          <a:custGeom>
            <a:avLst/>
            <a:gdLst/>
            <a:ahLst/>
            <a:cxnLst/>
            <a:rect l="l" t="t" r="r" b="b"/>
            <a:pathLst>
              <a:path w="12191365" h="6858000">
                <a:moveTo>
                  <a:pt x="12191187" y="0"/>
                </a:moveTo>
                <a:lnTo>
                  <a:pt x="0" y="0"/>
                </a:lnTo>
                <a:lnTo>
                  <a:pt x="0" y="6858000"/>
                </a:lnTo>
                <a:lnTo>
                  <a:pt x="12191187" y="6858000"/>
                </a:lnTo>
                <a:lnTo>
                  <a:pt x="12191187" y="0"/>
                </a:lnTo>
                <a:close/>
              </a:path>
            </a:pathLst>
          </a:custGeom>
          <a:solidFill>
            <a:srgbClr val="EFCE6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12" y="4671541"/>
            <a:ext cx="2487930" cy="2186940"/>
          </a:xfrm>
          <a:custGeom>
            <a:avLst/>
            <a:gdLst/>
            <a:ahLst/>
            <a:cxnLst/>
            <a:rect l="l" t="t" r="r" b="b"/>
            <a:pathLst>
              <a:path w="2487930" h="2186940">
                <a:moveTo>
                  <a:pt x="2347436" y="751183"/>
                </a:moveTo>
                <a:lnTo>
                  <a:pt x="1393915" y="751183"/>
                </a:lnTo>
                <a:lnTo>
                  <a:pt x="1412807" y="760437"/>
                </a:lnTo>
                <a:lnTo>
                  <a:pt x="1400401" y="776909"/>
                </a:lnTo>
                <a:lnTo>
                  <a:pt x="1362464" y="818972"/>
                </a:lnTo>
                <a:lnTo>
                  <a:pt x="1326485" y="856171"/>
                </a:lnTo>
                <a:lnTo>
                  <a:pt x="1290351" y="893125"/>
                </a:lnTo>
                <a:lnTo>
                  <a:pt x="1217660" y="966358"/>
                </a:lnTo>
                <a:lnTo>
                  <a:pt x="1144475" y="1038803"/>
                </a:lnTo>
                <a:lnTo>
                  <a:pt x="1033949" y="1146280"/>
                </a:lnTo>
                <a:lnTo>
                  <a:pt x="514066" y="1641328"/>
                </a:lnTo>
                <a:lnTo>
                  <a:pt x="403538" y="1748809"/>
                </a:lnTo>
                <a:lnTo>
                  <a:pt x="330351" y="1821257"/>
                </a:lnTo>
                <a:lnTo>
                  <a:pt x="257658" y="1894494"/>
                </a:lnTo>
                <a:lnTo>
                  <a:pt x="221523" y="1931450"/>
                </a:lnTo>
                <a:lnTo>
                  <a:pt x="0" y="2161594"/>
                </a:lnTo>
                <a:lnTo>
                  <a:pt x="0" y="2186458"/>
                </a:lnTo>
                <a:lnTo>
                  <a:pt x="922846" y="2186458"/>
                </a:lnTo>
                <a:lnTo>
                  <a:pt x="1642591" y="1486009"/>
                </a:lnTo>
                <a:lnTo>
                  <a:pt x="1788009" y="1341888"/>
                </a:lnTo>
                <a:lnTo>
                  <a:pt x="1896517" y="1232400"/>
                </a:lnTo>
                <a:lnTo>
                  <a:pt x="1968529" y="1158584"/>
                </a:lnTo>
                <a:lnTo>
                  <a:pt x="2075302" y="1047282"/>
                </a:lnTo>
                <a:lnTo>
                  <a:pt x="2145485" y="972913"/>
                </a:lnTo>
                <a:lnTo>
                  <a:pt x="2215022" y="898027"/>
                </a:lnTo>
                <a:lnTo>
                  <a:pt x="2249563" y="860307"/>
                </a:lnTo>
                <a:lnTo>
                  <a:pt x="2283960" y="822358"/>
                </a:lnTo>
                <a:lnTo>
                  <a:pt x="2318220" y="784146"/>
                </a:lnTo>
                <a:lnTo>
                  <a:pt x="2347436" y="751183"/>
                </a:lnTo>
                <a:close/>
              </a:path>
              <a:path w="2487930" h="2186940">
                <a:moveTo>
                  <a:pt x="1888613" y="0"/>
                </a:moveTo>
                <a:lnTo>
                  <a:pt x="1828351" y="10863"/>
                </a:lnTo>
                <a:lnTo>
                  <a:pt x="1702289" y="39892"/>
                </a:lnTo>
                <a:lnTo>
                  <a:pt x="1592869" y="67275"/>
                </a:lnTo>
                <a:lnTo>
                  <a:pt x="1470972" y="99639"/>
                </a:lnTo>
                <a:lnTo>
                  <a:pt x="1343304" y="135748"/>
                </a:lnTo>
                <a:lnTo>
                  <a:pt x="1279401" y="154820"/>
                </a:lnTo>
                <a:lnTo>
                  <a:pt x="1216572" y="174365"/>
                </a:lnTo>
                <a:lnTo>
                  <a:pt x="1155653" y="194227"/>
                </a:lnTo>
                <a:lnTo>
                  <a:pt x="1097483" y="214252"/>
                </a:lnTo>
                <a:lnTo>
                  <a:pt x="1042900" y="234286"/>
                </a:lnTo>
                <a:lnTo>
                  <a:pt x="992744" y="254173"/>
                </a:lnTo>
                <a:lnTo>
                  <a:pt x="947852" y="273760"/>
                </a:lnTo>
                <a:lnTo>
                  <a:pt x="909062" y="292892"/>
                </a:lnTo>
                <a:lnTo>
                  <a:pt x="853144" y="329171"/>
                </a:lnTo>
                <a:lnTo>
                  <a:pt x="850424" y="347741"/>
                </a:lnTo>
                <a:lnTo>
                  <a:pt x="860116" y="381060"/>
                </a:lnTo>
                <a:lnTo>
                  <a:pt x="879862" y="425843"/>
                </a:lnTo>
                <a:lnTo>
                  <a:pt x="907305" y="478804"/>
                </a:lnTo>
                <a:lnTo>
                  <a:pt x="940086" y="536659"/>
                </a:lnTo>
                <a:lnTo>
                  <a:pt x="975846" y="596121"/>
                </a:lnTo>
                <a:lnTo>
                  <a:pt x="1012229" y="653905"/>
                </a:lnTo>
                <a:lnTo>
                  <a:pt x="1046931" y="706805"/>
                </a:lnTo>
                <a:lnTo>
                  <a:pt x="1077429" y="751296"/>
                </a:lnTo>
                <a:lnTo>
                  <a:pt x="1101530" y="784333"/>
                </a:lnTo>
                <a:lnTo>
                  <a:pt x="1147756" y="817527"/>
                </a:lnTo>
                <a:lnTo>
                  <a:pt x="1187329" y="816789"/>
                </a:lnTo>
                <a:lnTo>
                  <a:pt x="1232087" y="805303"/>
                </a:lnTo>
                <a:lnTo>
                  <a:pt x="1278578" y="788033"/>
                </a:lnTo>
                <a:lnTo>
                  <a:pt x="1323348" y="769946"/>
                </a:lnTo>
                <a:lnTo>
                  <a:pt x="1362945" y="756007"/>
                </a:lnTo>
                <a:lnTo>
                  <a:pt x="1393915" y="751183"/>
                </a:lnTo>
                <a:lnTo>
                  <a:pt x="2347436" y="751183"/>
                </a:lnTo>
                <a:lnTo>
                  <a:pt x="2352349" y="745640"/>
                </a:lnTo>
                <a:lnTo>
                  <a:pt x="2386421" y="706725"/>
                </a:lnTo>
                <a:lnTo>
                  <a:pt x="2420237" y="667608"/>
                </a:lnTo>
                <a:lnTo>
                  <a:pt x="2454008" y="628016"/>
                </a:lnTo>
                <a:lnTo>
                  <a:pt x="2487672" y="587997"/>
                </a:lnTo>
                <a:lnTo>
                  <a:pt x="2453598" y="549719"/>
                </a:lnTo>
                <a:lnTo>
                  <a:pt x="2419492" y="512241"/>
                </a:lnTo>
                <a:lnTo>
                  <a:pt x="2385300" y="475463"/>
                </a:lnTo>
                <a:lnTo>
                  <a:pt x="2350971" y="439286"/>
                </a:lnTo>
                <a:lnTo>
                  <a:pt x="2316452" y="403611"/>
                </a:lnTo>
                <a:lnTo>
                  <a:pt x="2281692" y="368341"/>
                </a:lnTo>
                <a:lnTo>
                  <a:pt x="2246638" y="333377"/>
                </a:lnTo>
                <a:lnTo>
                  <a:pt x="2211239" y="298619"/>
                </a:lnTo>
                <a:lnTo>
                  <a:pt x="2175442" y="263969"/>
                </a:lnTo>
                <a:lnTo>
                  <a:pt x="2139689" y="229850"/>
                </a:lnTo>
                <a:lnTo>
                  <a:pt x="2104127" y="196404"/>
                </a:lnTo>
                <a:lnTo>
                  <a:pt x="2033137" y="130827"/>
                </a:lnTo>
                <a:lnTo>
                  <a:pt x="1888613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981116" y="0"/>
            <a:ext cx="4085590" cy="4193540"/>
            <a:chOff x="2981116" y="0"/>
            <a:chExt cx="4085590" cy="4193540"/>
          </a:xfrm>
        </p:grpSpPr>
        <p:sp>
          <p:nvSpPr>
            <p:cNvPr id="5" name="object 5"/>
            <p:cNvSpPr/>
            <p:nvPr/>
          </p:nvSpPr>
          <p:spPr>
            <a:xfrm>
              <a:off x="2981109" y="116687"/>
              <a:ext cx="4085590" cy="4076700"/>
            </a:xfrm>
            <a:custGeom>
              <a:avLst/>
              <a:gdLst/>
              <a:ahLst/>
              <a:cxnLst/>
              <a:rect l="l" t="t" r="r" b="b"/>
              <a:pathLst>
                <a:path w="4085590" h="4076700">
                  <a:moveTo>
                    <a:pt x="4085094" y="2038311"/>
                  </a:moveTo>
                  <a:lnTo>
                    <a:pt x="2046782" y="0"/>
                  </a:lnTo>
                  <a:lnTo>
                    <a:pt x="2042541" y="4241"/>
                  </a:lnTo>
                  <a:lnTo>
                    <a:pt x="2038311" y="0"/>
                  </a:lnTo>
                  <a:lnTo>
                    <a:pt x="0" y="2038311"/>
                  </a:lnTo>
                  <a:lnTo>
                    <a:pt x="2038311" y="4076623"/>
                  </a:lnTo>
                  <a:lnTo>
                    <a:pt x="2042541" y="4072394"/>
                  </a:lnTo>
                  <a:lnTo>
                    <a:pt x="2046782" y="4076623"/>
                  </a:lnTo>
                  <a:lnTo>
                    <a:pt x="4085094" y="2038311"/>
                  </a:lnTo>
                  <a:close/>
                </a:path>
              </a:pathLst>
            </a:custGeom>
            <a:solidFill>
              <a:srgbClr val="CCB163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751033" y="0"/>
              <a:ext cx="563880" cy="281940"/>
            </a:xfrm>
            <a:custGeom>
              <a:avLst/>
              <a:gdLst/>
              <a:ahLst/>
              <a:cxnLst/>
              <a:rect l="l" t="t" r="r" b="b"/>
              <a:pathLst>
                <a:path w="563879" h="281940">
                  <a:moveTo>
                    <a:pt x="563295" y="0"/>
                  </a:moveTo>
                  <a:lnTo>
                    <a:pt x="0" y="0"/>
                  </a:lnTo>
                  <a:lnTo>
                    <a:pt x="3686" y="45684"/>
                  </a:lnTo>
                  <a:lnTo>
                    <a:pt x="14358" y="89022"/>
                  </a:lnTo>
                  <a:lnTo>
                    <a:pt x="31437" y="129433"/>
                  </a:lnTo>
                  <a:lnTo>
                    <a:pt x="54341" y="166337"/>
                  </a:lnTo>
                  <a:lnTo>
                    <a:pt x="82492" y="199155"/>
                  </a:lnTo>
                  <a:lnTo>
                    <a:pt x="115310" y="227306"/>
                  </a:lnTo>
                  <a:lnTo>
                    <a:pt x="152214" y="250210"/>
                  </a:lnTo>
                  <a:lnTo>
                    <a:pt x="192625" y="267289"/>
                  </a:lnTo>
                  <a:lnTo>
                    <a:pt x="235963" y="277961"/>
                  </a:lnTo>
                  <a:lnTo>
                    <a:pt x="281647" y="281647"/>
                  </a:lnTo>
                  <a:lnTo>
                    <a:pt x="327332" y="277961"/>
                  </a:lnTo>
                  <a:lnTo>
                    <a:pt x="370670" y="267289"/>
                  </a:lnTo>
                  <a:lnTo>
                    <a:pt x="411081" y="250210"/>
                  </a:lnTo>
                  <a:lnTo>
                    <a:pt x="447985" y="227306"/>
                  </a:lnTo>
                  <a:lnTo>
                    <a:pt x="480802" y="199155"/>
                  </a:lnTo>
                  <a:lnTo>
                    <a:pt x="508954" y="166337"/>
                  </a:lnTo>
                  <a:lnTo>
                    <a:pt x="531858" y="129433"/>
                  </a:lnTo>
                  <a:lnTo>
                    <a:pt x="548937" y="89022"/>
                  </a:lnTo>
                  <a:lnTo>
                    <a:pt x="559609" y="45684"/>
                  </a:lnTo>
                  <a:lnTo>
                    <a:pt x="563295" y="0"/>
                  </a:lnTo>
                  <a:close/>
                </a:path>
              </a:pathLst>
            </a:custGeom>
            <a:solidFill>
              <a:srgbClr val="5573DB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4371" y="0"/>
            <a:ext cx="12216371" cy="688475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1861651" y="46106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2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95994" y="187999"/>
            <a:ext cx="4989195" cy="6456045"/>
            <a:chOff x="495994" y="187999"/>
            <a:chExt cx="4989195" cy="6456045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8307" y="6427524"/>
              <a:ext cx="216511" cy="21651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02344" y="194349"/>
              <a:ext cx="1548765" cy="456565"/>
            </a:xfrm>
            <a:custGeom>
              <a:avLst/>
              <a:gdLst/>
              <a:ahLst/>
              <a:cxnLst/>
              <a:rect l="l" t="t" r="r" b="b"/>
              <a:pathLst>
                <a:path w="1548764" h="456565">
                  <a:moveTo>
                    <a:pt x="1510474" y="0"/>
                  </a:moveTo>
                  <a:lnTo>
                    <a:pt x="38100" y="0"/>
                  </a:lnTo>
                  <a:lnTo>
                    <a:pt x="23268" y="2993"/>
                  </a:lnTo>
                  <a:lnTo>
                    <a:pt x="11158" y="11158"/>
                  </a:lnTo>
                  <a:lnTo>
                    <a:pt x="2993" y="23268"/>
                  </a:lnTo>
                  <a:lnTo>
                    <a:pt x="0" y="38099"/>
                  </a:lnTo>
                  <a:lnTo>
                    <a:pt x="0" y="418033"/>
                  </a:lnTo>
                  <a:lnTo>
                    <a:pt x="2993" y="432864"/>
                  </a:lnTo>
                  <a:lnTo>
                    <a:pt x="11158" y="444974"/>
                  </a:lnTo>
                  <a:lnTo>
                    <a:pt x="23268" y="453139"/>
                  </a:lnTo>
                  <a:lnTo>
                    <a:pt x="38100" y="456133"/>
                  </a:lnTo>
                  <a:lnTo>
                    <a:pt x="1510474" y="456133"/>
                  </a:lnTo>
                  <a:lnTo>
                    <a:pt x="1525305" y="453139"/>
                  </a:lnTo>
                  <a:lnTo>
                    <a:pt x="1537415" y="444974"/>
                  </a:lnTo>
                  <a:lnTo>
                    <a:pt x="1545580" y="432864"/>
                  </a:lnTo>
                  <a:lnTo>
                    <a:pt x="1548574" y="418033"/>
                  </a:lnTo>
                  <a:lnTo>
                    <a:pt x="1548574" y="38099"/>
                  </a:lnTo>
                  <a:lnTo>
                    <a:pt x="1545580" y="23268"/>
                  </a:lnTo>
                  <a:lnTo>
                    <a:pt x="1537415" y="11158"/>
                  </a:lnTo>
                  <a:lnTo>
                    <a:pt x="1525305" y="2993"/>
                  </a:lnTo>
                  <a:lnTo>
                    <a:pt x="1510474" y="0"/>
                  </a:lnTo>
                  <a:close/>
                </a:path>
              </a:pathLst>
            </a:custGeom>
            <a:solidFill>
              <a:srgbClr val="5573DB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502344" y="194349"/>
              <a:ext cx="1548765" cy="456565"/>
            </a:xfrm>
            <a:custGeom>
              <a:avLst/>
              <a:gdLst/>
              <a:ahLst/>
              <a:cxnLst/>
              <a:rect l="l" t="t" r="r" b="b"/>
              <a:pathLst>
                <a:path w="1548764" h="456565">
                  <a:moveTo>
                    <a:pt x="1510474" y="456133"/>
                  </a:moveTo>
                  <a:lnTo>
                    <a:pt x="38100" y="456133"/>
                  </a:lnTo>
                  <a:lnTo>
                    <a:pt x="23268" y="453139"/>
                  </a:lnTo>
                  <a:lnTo>
                    <a:pt x="11158" y="444974"/>
                  </a:lnTo>
                  <a:lnTo>
                    <a:pt x="2993" y="432864"/>
                  </a:lnTo>
                  <a:lnTo>
                    <a:pt x="0" y="418033"/>
                  </a:lnTo>
                  <a:lnTo>
                    <a:pt x="0" y="38099"/>
                  </a:lnTo>
                  <a:lnTo>
                    <a:pt x="2993" y="23268"/>
                  </a:lnTo>
                  <a:lnTo>
                    <a:pt x="11158" y="11158"/>
                  </a:lnTo>
                  <a:lnTo>
                    <a:pt x="23268" y="2993"/>
                  </a:lnTo>
                  <a:lnTo>
                    <a:pt x="38100" y="0"/>
                  </a:lnTo>
                  <a:lnTo>
                    <a:pt x="1510474" y="0"/>
                  </a:lnTo>
                  <a:lnTo>
                    <a:pt x="1525305" y="2993"/>
                  </a:lnTo>
                  <a:lnTo>
                    <a:pt x="1537415" y="11158"/>
                  </a:lnTo>
                  <a:lnTo>
                    <a:pt x="1545580" y="23268"/>
                  </a:lnTo>
                  <a:lnTo>
                    <a:pt x="1548574" y="38099"/>
                  </a:lnTo>
                  <a:lnTo>
                    <a:pt x="1548574" y="418033"/>
                  </a:lnTo>
                  <a:lnTo>
                    <a:pt x="1545580" y="432864"/>
                  </a:lnTo>
                  <a:lnTo>
                    <a:pt x="1537415" y="444974"/>
                  </a:lnTo>
                  <a:lnTo>
                    <a:pt x="1525305" y="453139"/>
                  </a:lnTo>
                  <a:lnTo>
                    <a:pt x="1510474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2300121" y="187999"/>
            <a:ext cx="1588770" cy="469265"/>
            <a:chOff x="2300121" y="187999"/>
            <a:chExt cx="1588770" cy="469265"/>
          </a:xfrm>
        </p:grpSpPr>
        <p:sp>
          <p:nvSpPr>
            <p:cNvPr id="15" name="object 15"/>
            <p:cNvSpPr/>
            <p:nvPr/>
          </p:nvSpPr>
          <p:spPr>
            <a:xfrm>
              <a:off x="2306471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099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099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099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099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306471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099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099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099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099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661071" y="256327"/>
            <a:ext cx="8674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latin typeface="Grammarsaurus" pitchFamily="2" charset="0"/>
                <a:cs typeface="Arial"/>
              </a:rPr>
              <a:t>answers</a:t>
            </a:r>
            <a:endParaRPr sz="1800">
              <a:latin typeface="Grammarsaurus" pitchFamily="2" charset="0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021794" y="4878505"/>
            <a:ext cx="4253230" cy="1050925"/>
            <a:chOff x="4021794" y="4878505"/>
            <a:chExt cx="4253230" cy="1050925"/>
          </a:xfrm>
        </p:grpSpPr>
        <p:sp>
          <p:nvSpPr>
            <p:cNvPr id="19" name="object 19"/>
            <p:cNvSpPr/>
            <p:nvPr/>
          </p:nvSpPr>
          <p:spPr>
            <a:xfrm>
              <a:off x="4032906" y="4889618"/>
              <a:ext cx="4231005" cy="1028700"/>
            </a:xfrm>
            <a:custGeom>
              <a:avLst/>
              <a:gdLst/>
              <a:ahLst/>
              <a:cxnLst/>
              <a:rect l="l" t="t" r="r" b="b"/>
              <a:pathLst>
                <a:path w="4231005" h="1028700">
                  <a:moveTo>
                    <a:pt x="4180192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4180192" y="1028700"/>
                  </a:lnTo>
                  <a:lnTo>
                    <a:pt x="4199916" y="1024691"/>
                  </a:lnTo>
                  <a:lnTo>
                    <a:pt x="4216069" y="1013777"/>
                  </a:lnTo>
                  <a:lnTo>
                    <a:pt x="4226983" y="997624"/>
                  </a:lnTo>
                  <a:lnTo>
                    <a:pt x="4230992" y="977900"/>
                  </a:lnTo>
                  <a:lnTo>
                    <a:pt x="4230992" y="50800"/>
                  </a:lnTo>
                  <a:lnTo>
                    <a:pt x="4226983" y="31075"/>
                  </a:lnTo>
                  <a:lnTo>
                    <a:pt x="4216069" y="14922"/>
                  </a:lnTo>
                  <a:lnTo>
                    <a:pt x="4199916" y="4008"/>
                  </a:lnTo>
                  <a:lnTo>
                    <a:pt x="4180192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032906" y="4889618"/>
              <a:ext cx="4231005" cy="1028700"/>
            </a:xfrm>
            <a:custGeom>
              <a:avLst/>
              <a:gdLst/>
              <a:ahLst/>
              <a:cxnLst/>
              <a:rect l="l" t="t" r="r" b="b"/>
              <a:pathLst>
                <a:path w="4231005" h="1028700">
                  <a:moveTo>
                    <a:pt x="4180192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4180192" y="0"/>
                  </a:lnTo>
                  <a:lnTo>
                    <a:pt x="4199916" y="4008"/>
                  </a:lnTo>
                  <a:lnTo>
                    <a:pt x="4216069" y="14922"/>
                  </a:lnTo>
                  <a:lnTo>
                    <a:pt x="4226983" y="31075"/>
                  </a:lnTo>
                  <a:lnTo>
                    <a:pt x="4230992" y="50800"/>
                  </a:lnTo>
                  <a:lnTo>
                    <a:pt x="4230992" y="977900"/>
                  </a:lnTo>
                  <a:lnTo>
                    <a:pt x="4226983" y="997624"/>
                  </a:lnTo>
                  <a:lnTo>
                    <a:pt x="4216069" y="1013777"/>
                  </a:lnTo>
                  <a:lnTo>
                    <a:pt x="4199916" y="1024691"/>
                  </a:lnTo>
                  <a:lnTo>
                    <a:pt x="4180192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4527946" y="4964231"/>
            <a:ext cx="3275329" cy="80327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60"/>
              </a:spcBef>
            </a:pPr>
            <a:r>
              <a:rPr sz="2000" spc="-10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7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need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10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4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apples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to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3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make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</a:t>
            </a:r>
            <a:r>
              <a:rPr sz="2000" spc="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4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pie.</a:t>
            </a:r>
            <a:endParaRPr sz="2000">
              <a:latin typeface="Grammarsaurus" pitchFamily="2" charset="0"/>
              <a:cs typeface="Arial MT"/>
            </a:endParaRPr>
          </a:p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</a:t>
            </a:r>
            <a:r>
              <a:rPr sz="2000" spc="4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1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many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3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more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do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0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</a:t>
            </a:r>
            <a:r>
              <a:rPr sz="2000" spc="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 </a:t>
            </a:r>
            <a:r>
              <a:rPr sz="2000" spc="-18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need?</a:t>
            </a:r>
            <a:endParaRPr sz="2000">
              <a:latin typeface="Grammarsaurus" pitchFamily="2" charset="0"/>
              <a:cs typeface="Arial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141332" y="2898544"/>
            <a:ext cx="2184400" cy="4959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447675" algn="l"/>
                <a:tab pos="885190" algn="l"/>
                <a:tab pos="1320800" algn="l"/>
                <a:tab pos="1756410" algn="l"/>
              </a:tabLst>
            </a:pPr>
            <a:r>
              <a:rPr sz="3050" b="1" spc="-5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4	</a:t>
            </a:r>
            <a:r>
              <a:rPr sz="3050" b="1" spc="-75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+	</a:t>
            </a:r>
            <a:r>
              <a:rPr sz="3050" b="1" spc="-5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6	</a:t>
            </a:r>
            <a:r>
              <a:rPr sz="3050" b="1" spc="-90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=	</a:t>
            </a:r>
            <a:r>
              <a:rPr sz="3050" b="1" spc="-70" dirty="0">
                <a:solidFill>
                  <a:srgbClr val="253138"/>
                </a:solidFill>
                <a:latin typeface="Grammarsaurus" pitchFamily="2" charset="0"/>
                <a:cs typeface="Arial"/>
              </a:rPr>
              <a:t>10</a:t>
            </a:r>
            <a:endParaRPr sz="3050">
              <a:latin typeface="Grammarsaurus" pitchFamily="2" charset="0"/>
              <a:cs typeface="Arial"/>
            </a:endParaRPr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1494" y="1787398"/>
            <a:ext cx="6367780" cy="2368232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8141338" y="2079430"/>
            <a:ext cx="2298062" cy="2353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50" dirty="0">
                <a:latin typeface="Grammarsaurus" pitchFamily="2" charset="0"/>
                <a:cs typeface="Arial MT"/>
              </a:rPr>
              <a:t>Number bond to 10:</a:t>
            </a:r>
          </a:p>
        </p:txBody>
      </p:sp>
      <p:sp>
        <p:nvSpPr>
          <p:cNvPr id="28" name="object 9">
            <a:extLst>
              <a:ext uri="{FF2B5EF4-FFF2-40B4-BE49-F238E27FC236}">
                <a16:creationId xmlns:a16="http://schemas.microsoft.com/office/drawing/2014/main" id="{89AA8467-890F-CE4C-0249-680583CA5D92}"/>
              </a:ext>
            </a:extLst>
          </p:cNvPr>
          <p:cNvSpPr txBox="1">
            <a:spLocks/>
          </p:cNvSpPr>
          <p:nvPr/>
        </p:nvSpPr>
        <p:spPr>
          <a:xfrm>
            <a:off x="501529" y="176832"/>
            <a:ext cx="15487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6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en-GB" sz="2800" b="0" kern="0" spc="-30">
                <a:latin typeface="Grammarsaurus" pitchFamily="2" charset="0"/>
                <a:cs typeface="Trebuchet MS"/>
              </a:rPr>
              <a:t>Starter</a:t>
            </a:r>
            <a:endParaRPr lang="en-GB" sz="2800" kern="0" dirty="0">
              <a:latin typeface="Grammarsaurus" pitchFamily="2" charset="0"/>
              <a:cs typeface="Trebuchet MS"/>
            </a:endParaRPr>
          </a:p>
        </p:txBody>
      </p:sp>
      <p:sp>
        <p:nvSpPr>
          <p:cNvPr id="29" name="object 20">
            <a:extLst>
              <a:ext uri="{FF2B5EF4-FFF2-40B4-BE49-F238E27FC236}">
                <a16:creationId xmlns:a16="http://schemas.microsoft.com/office/drawing/2014/main" id="{7E949E8F-E974-2988-86EB-8C46766382AF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13" name="Групувати 59">
            <a:extLst>
              <a:ext uri="{FF2B5EF4-FFF2-40B4-BE49-F238E27FC236}">
                <a16:creationId xmlns:a16="http://schemas.microsoft.com/office/drawing/2014/main" id="{1F458B7C-442A-0C72-8BA0-E9DF2C73530A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5" name="object 2">
              <a:extLst>
                <a:ext uri="{FF2B5EF4-FFF2-40B4-BE49-F238E27FC236}">
                  <a16:creationId xmlns:a16="http://schemas.microsoft.com/office/drawing/2014/main" id="{EBAB336C-9ABE-1DD2-5012-C36045E79E16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7" name="object 3">
                <a:extLst>
                  <a:ext uri="{FF2B5EF4-FFF2-40B4-BE49-F238E27FC236}">
                    <a16:creationId xmlns:a16="http://schemas.microsoft.com/office/drawing/2014/main" id="{B3C5CB5F-B873-FFF2-A36F-543A3D1F1BE1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object 4">
                <a:extLst>
                  <a:ext uri="{FF2B5EF4-FFF2-40B4-BE49-F238E27FC236}">
                    <a16:creationId xmlns:a16="http://schemas.microsoft.com/office/drawing/2014/main" id="{7532FC9B-E902-4DF1-28CF-A8BFD16E810A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FA441ADD-F92D-0A87-725C-C5D64F1E8F99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2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5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82" y="46106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3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630968" y="781691"/>
            <a:ext cx="2791460" cy="5862955"/>
            <a:chOff x="4630968" y="781691"/>
            <a:chExt cx="2791460" cy="586295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2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637318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2727807" y="618642"/>
                  </a:lnTo>
                  <a:lnTo>
                    <a:pt x="2747532" y="614633"/>
                  </a:lnTo>
                  <a:lnTo>
                    <a:pt x="2763685" y="603719"/>
                  </a:lnTo>
                  <a:lnTo>
                    <a:pt x="2774599" y="587567"/>
                  </a:lnTo>
                  <a:lnTo>
                    <a:pt x="2778607" y="567842"/>
                  </a:lnTo>
                  <a:lnTo>
                    <a:pt x="2778607" y="50799"/>
                  </a:lnTo>
                  <a:lnTo>
                    <a:pt x="2774599" y="31075"/>
                  </a:lnTo>
                  <a:lnTo>
                    <a:pt x="2763685" y="14922"/>
                  </a:lnTo>
                  <a:lnTo>
                    <a:pt x="2747532" y="4008"/>
                  </a:lnTo>
                  <a:lnTo>
                    <a:pt x="272780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637318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2727807" y="0"/>
                  </a:lnTo>
                  <a:lnTo>
                    <a:pt x="2747532" y="4008"/>
                  </a:lnTo>
                  <a:lnTo>
                    <a:pt x="2763685" y="14922"/>
                  </a:lnTo>
                  <a:lnTo>
                    <a:pt x="2774599" y="31075"/>
                  </a:lnTo>
                  <a:lnTo>
                    <a:pt x="2778607" y="50799"/>
                  </a:lnTo>
                  <a:lnTo>
                    <a:pt x="2778607" y="567842"/>
                  </a:lnTo>
                  <a:lnTo>
                    <a:pt x="2774599" y="587567"/>
                  </a:lnTo>
                  <a:lnTo>
                    <a:pt x="2763685" y="603719"/>
                  </a:lnTo>
                  <a:lnTo>
                    <a:pt x="2747532" y="614633"/>
                  </a:lnTo>
                  <a:lnTo>
                    <a:pt x="2727807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651130" y="903771"/>
            <a:ext cx="2751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5013" indent="-723900" algn="ctr">
              <a:lnSpc>
                <a:spcPct val="100000"/>
              </a:lnSpc>
              <a:spcBef>
                <a:spcPts val="100"/>
              </a:spcBef>
            </a:pPr>
            <a:r>
              <a:rPr sz="2000" b="0" dirty="0">
                <a:latin typeface="Grammarsaurus" pitchFamily="2" charset="0"/>
                <a:cs typeface="Arial MT"/>
              </a:rPr>
              <a:t>Add together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469701" y="4878505"/>
            <a:ext cx="3260725" cy="1050925"/>
            <a:chOff x="4469701" y="4878505"/>
            <a:chExt cx="3260725" cy="1050925"/>
          </a:xfrm>
        </p:grpSpPr>
        <p:sp>
          <p:nvSpPr>
            <p:cNvPr id="11" name="object 11"/>
            <p:cNvSpPr/>
            <p:nvPr/>
          </p:nvSpPr>
          <p:spPr>
            <a:xfrm>
              <a:off x="4480814" y="4889618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480814" y="4889618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738391" y="4953000"/>
            <a:ext cx="2729209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510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sweets do  they have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379394" y="2428290"/>
            <a:ext cx="5201920" cy="1928495"/>
          </a:xfrm>
          <a:custGeom>
            <a:avLst/>
            <a:gdLst/>
            <a:ahLst/>
            <a:cxnLst/>
            <a:rect l="l" t="t" r="r" b="b"/>
            <a:pathLst>
              <a:path w="5201920" h="1928495">
                <a:moveTo>
                  <a:pt x="5201412" y="0"/>
                </a:moveTo>
                <a:lnTo>
                  <a:pt x="5201412" y="0"/>
                </a:lnTo>
                <a:lnTo>
                  <a:pt x="0" y="0"/>
                </a:lnTo>
                <a:lnTo>
                  <a:pt x="0" y="963955"/>
                </a:lnTo>
                <a:lnTo>
                  <a:pt x="0" y="1927910"/>
                </a:lnTo>
                <a:lnTo>
                  <a:pt x="1040282" y="1927910"/>
                </a:lnTo>
                <a:lnTo>
                  <a:pt x="2080564" y="1927910"/>
                </a:lnTo>
                <a:lnTo>
                  <a:pt x="3120847" y="1927910"/>
                </a:lnTo>
                <a:lnTo>
                  <a:pt x="4161129" y="1927910"/>
                </a:lnTo>
                <a:lnTo>
                  <a:pt x="5201412" y="1927910"/>
                </a:lnTo>
                <a:lnTo>
                  <a:pt x="5201412" y="963955"/>
                </a:lnTo>
                <a:lnTo>
                  <a:pt x="52014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3373043" y="2421940"/>
          <a:ext cx="5200649" cy="19279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40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0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0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01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3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" name="object 16"/>
          <p:cNvGrpSpPr/>
          <p:nvPr/>
        </p:nvGrpSpPr>
        <p:grpSpPr>
          <a:xfrm>
            <a:off x="1493351" y="2295465"/>
            <a:ext cx="9328785" cy="2915285"/>
            <a:chOff x="1493351" y="2295465"/>
            <a:chExt cx="9328785" cy="2915285"/>
          </a:xfrm>
        </p:grpSpPr>
        <p:sp>
          <p:nvSpPr>
            <p:cNvPr id="17" name="object 17"/>
            <p:cNvSpPr/>
            <p:nvPr/>
          </p:nvSpPr>
          <p:spPr>
            <a:xfrm>
              <a:off x="10087930" y="2295470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5" h="570230">
                  <a:moveTo>
                    <a:pt x="602683" y="0"/>
                  </a:moveTo>
                  <a:lnTo>
                    <a:pt x="594275" y="3442"/>
                  </a:lnTo>
                  <a:lnTo>
                    <a:pt x="589043" y="7678"/>
                  </a:lnTo>
                  <a:lnTo>
                    <a:pt x="584802" y="15489"/>
                  </a:lnTo>
                  <a:lnTo>
                    <a:pt x="579366" y="29654"/>
                  </a:lnTo>
                  <a:lnTo>
                    <a:pt x="570026" y="51781"/>
                  </a:lnTo>
                  <a:lnTo>
                    <a:pt x="556039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1"/>
                  </a:lnTo>
                  <a:lnTo>
                    <a:pt x="275677" y="484870"/>
                  </a:lnTo>
                  <a:lnTo>
                    <a:pt x="318663" y="498844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F4791E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0090988" y="2295473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5" h="564514">
                  <a:moveTo>
                    <a:pt x="136969" y="401396"/>
                  </a:moveTo>
                  <a:lnTo>
                    <a:pt x="104813" y="419798"/>
                  </a:lnTo>
                  <a:lnTo>
                    <a:pt x="80911" y="433095"/>
                  </a:lnTo>
                  <a:lnTo>
                    <a:pt x="66294" y="440524"/>
                  </a:lnTo>
                  <a:lnTo>
                    <a:pt x="57150" y="444411"/>
                  </a:lnTo>
                  <a:lnTo>
                    <a:pt x="46050" y="451078"/>
                  </a:lnTo>
                  <a:lnTo>
                    <a:pt x="38392" y="460095"/>
                  </a:lnTo>
                  <a:lnTo>
                    <a:pt x="39585" y="470992"/>
                  </a:lnTo>
                  <a:lnTo>
                    <a:pt x="45796" y="480237"/>
                  </a:lnTo>
                  <a:lnTo>
                    <a:pt x="52197" y="486537"/>
                  </a:lnTo>
                  <a:lnTo>
                    <a:pt x="62674" y="492785"/>
                  </a:lnTo>
                  <a:lnTo>
                    <a:pt x="81127" y="501878"/>
                  </a:lnTo>
                  <a:lnTo>
                    <a:pt x="91719" y="473430"/>
                  </a:lnTo>
                  <a:lnTo>
                    <a:pt x="121208" y="437680"/>
                  </a:lnTo>
                  <a:lnTo>
                    <a:pt x="124561" y="433184"/>
                  </a:lnTo>
                  <a:lnTo>
                    <a:pt x="117932" y="436460"/>
                  </a:lnTo>
                  <a:lnTo>
                    <a:pt x="108051" y="438746"/>
                  </a:lnTo>
                  <a:lnTo>
                    <a:pt x="100431" y="438251"/>
                  </a:lnTo>
                  <a:lnTo>
                    <a:pt x="100545" y="433184"/>
                  </a:lnTo>
                  <a:lnTo>
                    <a:pt x="105486" y="426732"/>
                  </a:lnTo>
                  <a:lnTo>
                    <a:pt x="110934" y="421271"/>
                  </a:lnTo>
                  <a:lnTo>
                    <a:pt x="120281" y="413816"/>
                  </a:lnTo>
                  <a:lnTo>
                    <a:pt x="136969" y="401396"/>
                  </a:lnTo>
                  <a:close/>
                </a:path>
                <a:path w="729615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090"/>
                  </a:lnTo>
                  <a:lnTo>
                    <a:pt x="0" y="376834"/>
                  </a:lnTo>
                  <a:lnTo>
                    <a:pt x="5664" y="385965"/>
                  </a:lnTo>
                  <a:lnTo>
                    <a:pt x="23482" y="395757"/>
                  </a:lnTo>
                  <a:lnTo>
                    <a:pt x="44564" y="402907"/>
                  </a:lnTo>
                  <a:lnTo>
                    <a:pt x="63246" y="405295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5" h="564514">
                  <a:moveTo>
                    <a:pt x="190398" y="442429"/>
                  </a:moveTo>
                  <a:lnTo>
                    <a:pt x="150253" y="501992"/>
                  </a:lnTo>
                  <a:lnTo>
                    <a:pt x="155257" y="472224"/>
                  </a:lnTo>
                  <a:lnTo>
                    <a:pt x="157988" y="451129"/>
                  </a:lnTo>
                  <a:lnTo>
                    <a:pt x="157746" y="440207"/>
                  </a:lnTo>
                  <a:lnTo>
                    <a:pt x="155206" y="440042"/>
                  </a:lnTo>
                  <a:lnTo>
                    <a:pt x="149987" y="450189"/>
                  </a:lnTo>
                  <a:lnTo>
                    <a:pt x="138163" y="479806"/>
                  </a:lnTo>
                  <a:lnTo>
                    <a:pt x="115773" y="538073"/>
                  </a:lnTo>
                  <a:lnTo>
                    <a:pt x="133248" y="564095"/>
                  </a:lnTo>
                  <a:lnTo>
                    <a:pt x="146558" y="555231"/>
                  </a:lnTo>
                  <a:lnTo>
                    <a:pt x="156946" y="539610"/>
                  </a:lnTo>
                  <a:lnTo>
                    <a:pt x="169773" y="505802"/>
                  </a:lnTo>
                  <a:lnTo>
                    <a:pt x="190398" y="442429"/>
                  </a:lnTo>
                  <a:close/>
                </a:path>
                <a:path w="729615" h="564514">
                  <a:moveTo>
                    <a:pt x="601484" y="187909"/>
                  </a:moveTo>
                  <a:lnTo>
                    <a:pt x="600214" y="185534"/>
                  </a:lnTo>
                  <a:lnTo>
                    <a:pt x="593788" y="182626"/>
                  </a:lnTo>
                  <a:lnTo>
                    <a:pt x="587121" y="180873"/>
                  </a:lnTo>
                  <a:lnTo>
                    <a:pt x="570318" y="179882"/>
                  </a:lnTo>
                  <a:lnTo>
                    <a:pt x="560552" y="178422"/>
                  </a:lnTo>
                  <a:lnTo>
                    <a:pt x="552958" y="175310"/>
                  </a:lnTo>
                  <a:lnTo>
                    <a:pt x="550176" y="171246"/>
                  </a:lnTo>
                  <a:lnTo>
                    <a:pt x="552246" y="167436"/>
                  </a:lnTo>
                  <a:lnTo>
                    <a:pt x="557453" y="163918"/>
                  </a:lnTo>
                  <a:lnTo>
                    <a:pt x="570750" y="157530"/>
                  </a:lnTo>
                  <a:lnTo>
                    <a:pt x="577240" y="153860"/>
                  </a:lnTo>
                  <a:lnTo>
                    <a:pt x="583438" y="149796"/>
                  </a:lnTo>
                  <a:lnTo>
                    <a:pt x="589229" y="145376"/>
                  </a:lnTo>
                  <a:lnTo>
                    <a:pt x="590499" y="142100"/>
                  </a:lnTo>
                  <a:lnTo>
                    <a:pt x="585952" y="140919"/>
                  </a:lnTo>
                  <a:lnTo>
                    <a:pt x="579653" y="141198"/>
                  </a:lnTo>
                  <a:lnTo>
                    <a:pt x="575729" y="142240"/>
                  </a:lnTo>
                  <a:lnTo>
                    <a:pt x="570534" y="145884"/>
                  </a:lnTo>
                  <a:lnTo>
                    <a:pt x="559803" y="152666"/>
                  </a:lnTo>
                  <a:lnTo>
                    <a:pt x="549605" y="158343"/>
                  </a:lnTo>
                  <a:lnTo>
                    <a:pt x="549605" y="195973"/>
                  </a:lnTo>
                  <a:lnTo>
                    <a:pt x="468998" y="297497"/>
                  </a:lnTo>
                  <a:lnTo>
                    <a:pt x="403847" y="354533"/>
                  </a:lnTo>
                  <a:lnTo>
                    <a:pt x="324396" y="382066"/>
                  </a:lnTo>
                  <a:lnTo>
                    <a:pt x="201104" y="399097"/>
                  </a:lnTo>
                  <a:lnTo>
                    <a:pt x="187972" y="384022"/>
                  </a:lnTo>
                  <a:lnTo>
                    <a:pt x="250113" y="273126"/>
                  </a:lnTo>
                  <a:lnTo>
                    <a:pt x="309702" y="211124"/>
                  </a:lnTo>
                  <a:lnTo>
                    <a:pt x="397294" y="183388"/>
                  </a:lnTo>
                  <a:lnTo>
                    <a:pt x="529717" y="170840"/>
                  </a:lnTo>
                  <a:lnTo>
                    <a:pt x="549605" y="195973"/>
                  </a:lnTo>
                  <a:lnTo>
                    <a:pt x="549605" y="158343"/>
                  </a:lnTo>
                  <a:lnTo>
                    <a:pt x="546633" y="159981"/>
                  </a:lnTo>
                  <a:lnTo>
                    <a:pt x="542607" y="161683"/>
                  </a:lnTo>
                  <a:lnTo>
                    <a:pt x="537692" y="152971"/>
                  </a:lnTo>
                  <a:lnTo>
                    <a:pt x="545122" y="144856"/>
                  </a:lnTo>
                  <a:lnTo>
                    <a:pt x="554647" y="129463"/>
                  </a:lnTo>
                  <a:lnTo>
                    <a:pt x="559574" y="122415"/>
                  </a:lnTo>
                  <a:lnTo>
                    <a:pt x="561200" y="118732"/>
                  </a:lnTo>
                  <a:lnTo>
                    <a:pt x="557949" y="119735"/>
                  </a:lnTo>
                  <a:lnTo>
                    <a:pt x="553046" y="122847"/>
                  </a:lnTo>
                  <a:lnTo>
                    <a:pt x="549770" y="125514"/>
                  </a:lnTo>
                  <a:lnTo>
                    <a:pt x="533069" y="144754"/>
                  </a:lnTo>
                  <a:lnTo>
                    <a:pt x="530504" y="140195"/>
                  </a:lnTo>
                  <a:lnTo>
                    <a:pt x="527685" y="135191"/>
                  </a:lnTo>
                  <a:lnTo>
                    <a:pt x="526072" y="135229"/>
                  </a:lnTo>
                  <a:lnTo>
                    <a:pt x="511111" y="118414"/>
                  </a:lnTo>
                  <a:lnTo>
                    <a:pt x="456844" y="73215"/>
                  </a:lnTo>
                  <a:lnTo>
                    <a:pt x="418528" y="52578"/>
                  </a:lnTo>
                  <a:lnTo>
                    <a:pt x="378002" y="51511"/>
                  </a:lnTo>
                  <a:lnTo>
                    <a:pt x="317055" y="64973"/>
                  </a:lnTo>
                  <a:lnTo>
                    <a:pt x="179578" y="116674"/>
                  </a:lnTo>
                  <a:lnTo>
                    <a:pt x="116713" y="164376"/>
                  </a:lnTo>
                  <a:lnTo>
                    <a:pt x="113144" y="235496"/>
                  </a:lnTo>
                  <a:lnTo>
                    <a:pt x="153530" y="357479"/>
                  </a:lnTo>
                  <a:lnTo>
                    <a:pt x="168681" y="349834"/>
                  </a:lnTo>
                  <a:lnTo>
                    <a:pt x="141605" y="226910"/>
                  </a:lnTo>
                  <a:lnTo>
                    <a:pt x="147701" y="158965"/>
                  </a:lnTo>
                  <a:lnTo>
                    <a:pt x="200558" y="121691"/>
                  </a:lnTo>
                  <a:lnTo>
                    <a:pt x="313804" y="90830"/>
                  </a:lnTo>
                  <a:lnTo>
                    <a:pt x="255803" y="139293"/>
                  </a:lnTo>
                  <a:lnTo>
                    <a:pt x="340131" y="96164"/>
                  </a:lnTo>
                  <a:lnTo>
                    <a:pt x="394157" y="80302"/>
                  </a:lnTo>
                  <a:lnTo>
                    <a:pt x="441159" y="90360"/>
                  </a:lnTo>
                  <a:lnTo>
                    <a:pt x="504482" y="124993"/>
                  </a:lnTo>
                  <a:lnTo>
                    <a:pt x="513524" y="135140"/>
                  </a:lnTo>
                  <a:lnTo>
                    <a:pt x="513702" y="135420"/>
                  </a:lnTo>
                  <a:lnTo>
                    <a:pt x="329844" y="138391"/>
                  </a:lnTo>
                  <a:lnTo>
                    <a:pt x="226504" y="163182"/>
                  </a:lnTo>
                  <a:lnTo>
                    <a:pt x="183997" y="230962"/>
                  </a:lnTo>
                  <a:lnTo>
                    <a:pt x="169672" y="354533"/>
                  </a:lnTo>
                  <a:lnTo>
                    <a:pt x="169570" y="354406"/>
                  </a:lnTo>
                  <a:lnTo>
                    <a:pt x="162115" y="358127"/>
                  </a:lnTo>
                  <a:lnTo>
                    <a:pt x="157949" y="367322"/>
                  </a:lnTo>
                  <a:lnTo>
                    <a:pt x="160616" y="374383"/>
                  </a:lnTo>
                  <a:lnTo>
                    <a:pt x="165100" y="378993"/>
                  </a:lnTo>
                  <a:lnTo>
                    <a:pt x="166382" y="380784"/>
                  </a:lnTo>
                  <a:lnTo>
                    <a:pt x="163093" y="381114"/>
                  </a:lnTo>
                  <a:lnTo>
                    <a:pt x="156857" y="381342"/>
                  </a:lnTo>
                  <a:lnTo>
                    <a:pt x="147243" y="381292"/>
                  </a:lnTo>
                  <a:lnTo>
                    <a:pt x="133769" y="380746"/>
                  </a:lnTo>
                  <a:lnTo>
                    <a:pt x="124968" y="381279"/>
                  </a:lnTo>
                  <a:lnTo>
                    <a:pt x="126352" y="383590"/>
                  </a:lnTo>
                  <a:lnTo>
                    <a:pt x="132905" y="386207"/>
                  </a:lnTo>
                  <a:lnTo>
                    <a:pt x="139661" y="387629"/>
                  </a:lnTo>
                  <a:lnTo>
                    <a:pt x="156476" y="387832"/>
                  </a:lnTo>
                  <a:lnTo>
                    <a:pt x="166306" y="388835"/>
                  </a:lnTo>
                  <a:lnTo>
                    <a:pt x="174053" y="391566"/>
                  </a:lnTo>
                  <a:lnTo>
                    <a:pt x="177012" y="395490"/>
                  </a:lnTo>
                  <a:lnTo>
                    <a:pt x="175120" y="399402"/>
                  </a:lnTo>
                  <a:lnTo>
                    <a:pt x="170091" y="403161"/>
                  </a:lnTo>
                  <a:lnTo>
                    <a:pt x="157111" y="410184"/>
                  </a:lnTo>
                  <a:lnTo>
                    <a:pt x="150799" y="414147"/>
                  </a:lnTo>
                  <a:lnTo>
                    <a:pt x="144805" y="418503"/>
                  </a:lnTo>
                  <a:lnTo>
                    <a:pt x="139230" y="423176"/>
                  </a:lnTo>
                  <a:lnTo>
                    <a:pt x="138112" y="426529"/>
                  </a:lnTo>
                  <a:lnTo>
                    <a:pt x="142722" y="427482"/>
                  </a:lnTo>
                  <a:lnTo>
                    <a:pt x="148996" y="426910"/>
                  </a:lnTo>
                  <a:lnTo>
                    <a:pt x="152869" y="425678"/>
                  </a:lnTo>
                  <a:lnTo>
                    <a:pt x="157886" y="421792"/>
                  </a:lnTo>
                  <a:lnTo>
                    <a:pt x="168275" y="414515"/>
                  </a:lnTo>
                  <a:lnTo>
                    <a:pt x="181076" y="406577"/>
                  </a:lnTo>
                  <a:lnTo>
                    <a:pt x="193306" y="400723"/>
                  </a:lnTo>
                  <a:lnTo>
                    <a:pt x="198132" y="401447"/>
                  </a:lnTo>
                  <a:lnTo>
                    <a:pt x="194386" y="408292"/>
                  </a:lnTo>
                  <a:lnTo>
                    <a:pt x="183311" y="421614"/>
                  </a:lnTo>
                  <a:lnTo>
                    <a:pt x="174536" y="437426"/>
                  </a:lnTo>
                  <a:lnTo>
                    <a:pt x="169938" y="444703"/>
                  </a:lnTo>
                  <a:lnTo>
                    <a:pt x="168490" y="448475"/>
                  </a:lnTo>
                  <a:lnTo>
                    <a:pt x="171704" y="447319"/>
                  </a:lnTo>
                  <a:lnTo>
                    <a:pt x="176441" y="443966"/>
                  </a:lnTo>
                  <a:lnTo>
                    <a:pt x="179590" y="441147"/>
                  </a:lnTo>
                  <a:lnTo>
                    <a:pt x="199339" y="416077"/>
                  </a:lnTo>
                  <a:lnTo>
                    <a:pt x="200748" y="406565"/>
                  </a:lnTo>
                  <a:lnTo>
                    <a:pt x="213169" y="431406"/>
                  </a:lnTo>
                  <a:lnTo>
                    <a:pt x="376250" y="450977"/>
                  </a:lnTo>
                  <a:lnTo>
                    <a:pt x="461594" y="435114"/>
                  </a:lnTo>
                  <a:lnTo>
                    <a:pt x="413181" y="475830"/>
                  </a:lnTo>
                  <a:lnTo>
                    <a:pt x="363562" y="495973"/>
                  </a:lnTo>
                  <a:lnTo>
                    <a:pt x="306349" y="481482"/>
                  </a:lnTo>
                  <a:lnTo>
                    <a:pt x="216877" y="433679"/>
                  </a:lnTo>
                  <a:lnTo>
                    <a:pt x="206463" y="439712"/>
                  </a:lnTo>
                  <a:lnTo>
                    <a:pt x="287070" y="506857"/>
                  </a:lnTo>
                  <a:lnTo>
                    <a:pt x="342138" y="532536"/>
                  </a:lnTo>
                  <a:lnTo>
                    <a:pt x="397052" y="519747"/>
                  </a:lnTo>
                  <a:lnTo>
                    <a:pt x="477189" y="471436"/>
                  </a:lnTo>
                  <a:lnTo>
                    <a:pt x="561581" y="409397"/>
                  </a:lnTo>
                  <a:lnTo>
                    <a:pt x="599262" y="362229"/>
                  </a:lnTo>
                  <a:lnTo>
                    <a:pt x="598817" y="306095"/>
                  </a:lnTo>
                  <a:lnTo>
                    <a:pt x="568833" y="217144"/>
                  </a:lnTo>
                  <a:lnTo>
                    <a:pt x="572363" y="286016"/>
                  </a:lnTo>
                  <a:lnTo>
                    <a:pt x="564261" y="330073"/>
                  </a:lnTo>
                  <a:lnTo>
                    <a:pt x="536219" y="368312"/>
                  </a:lnTo>
                  <a:lnTo>
                    <a:pt x="479856" y="419747"/>
                  </a:lnTo>
                  <a:lnTo>
                    <a:pt x="472960" y="425551"/>
                  </a:lnTo>
                  <a:lnTo>
                    <a:pt x="518477" y="359638"/>
                  </a:lnTo>
                  <a:lnTo>
                    <a:pt x="562356" y="209689"/>
                  </a:lnTo>
                  <a:lnTo>
                    <a:pt x="563283" y="209270"/>
                  </a:lnTo>
                  <a:lnTo>
                    <a:pt x="567880" y="200291"/>
                  </a:lnTo>
                  <a:lnTo>
                    <a:pt x="565556" y="193103"/>
                  </a:lnTo>
                  <a:lnTo>
                    <a:pt x="561301" y="188302"/>
                  </a:lnTo>
                  <a:lnTo>
                    <a:pt x="560108" y="186436"/>
                  </a:lnTo>
                  <a:lnTo>
                    <a:pt x="563397" y="186270"/>
                  </a:lnTo>
                  <a:lnTo>
                    <a:pt x="569633" y="186334"/>
                  </a:lnTo>
                  <a:lnTo>
                    <a:pt x="579234" y="186842"/>
                  </a:lnTo>
                  <a:lnTo>
                    <a:pt x="592670" y="188023"/>
                  </a:lnTo>
                  <a:lnTo>
                    <a:pt x="601484" y="187909"/>
                  </a:lnTo>
                  <a:close/>
                </a:path>
                <a:path w="729615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02"/>
                  </a:lnTo>
                  <a:lnTo>
                    <a:pt x="574598" y="23126"/>
                  </a:lnTo>
                  <a:lnTo>
                    <a:pt x="559917" y="56172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12"/>
                  </a:lnTo>
                  <a:lnTo>
                    <a:pt x="568667" y="111429"/>
                  </a:lnTo>
                  <a:lnTo>
                    <a:pt x="568312" y="122351"/>
                  </a:lnTo>
                  <a:lnTo>
                    <a:pt x="570826" y="122643"/>
                  </a:lnTo>
                  <a:lnTo>
                    <a:pt x="576605" y="112801"/>
                  </a:lnTo>
                  <a:lnTo>
                    <a:pt x="590054" y="83883"/>
                  </a:lnTo>
                  <a:lnTo>
                    <a:pt x="615632" y="26949"/>
                  </a:lnTo>
                  <a:close/>
                </a:path>
                <a:path w="729615" h="564514">
                  <a:moveTo>
                    <a:pt x="677773" y="102844"/>
                  </a:moveTo>
                  <a:lnTo>
                    <a:pt x="653491" y="70154"/>
                  </a:lnTo>
                  <a:lnTo>
                    <a:pt x="635050" y="61061"/>
                  </a:lnTo>
                  <a:lnTo>
                    <a:pt x="624459" y="89509"/>
                  </a:lnTo>
                  <a:lnTo>
                    <a:pt x="594956" y="125260"/>
                  </a:lnTo>
                  <a:lnTo>
                    <a:pt x="591616" y="129755"/>
                  </a:lnTo>
                  <a:lnTo>
                    <a:pt x="598246" y="126479"/>
                  </a:lnTo>
                  <a:lnTo>
                    <a:pt x="608126" y="124193"/>
                  </a:lnTo>
                  <a:lnTo>
                    <a:pt x="615746" y="124688"/>
                  </a:lnTo>
                  <a:lnTo>
                    <a:pt x="615632" y="129755"/>
                  </a:lnTo>
                  <a:lnTo>
                    <a:pt x="610679" y="136207"/>
                  </a:lnTo>
                  <a:lnTo>
                    <a:pt x="605243" y="141668"/>
                  </a:lnTo>
                  <a:lnTo>
                    <a:pt x="595884" y="149123"/>
                  </a:lnTo>
                  <a:lnTo>
                    <a:pt x="579208" y="161544"/>
                  </a:lnTo>
                  <a:lnTo>
                    <a:pt x="611365" y="143141"/>
                  </a:lnTo>
                  <a:lnTo>
                    <a:pt x="635254" y="129844"/>
                  </a:lnTo>
                  <a:lnTo>
                    <a:pt x="649884" y="122415"/>
                  </a:lnTo>
                  <a:lnTo>
                    <a:pt x="659015" y="118541"/>
                  </a:lnTo>
                  <a:lnTo>
                    <a:pt x="670115" y="111861"/>
                  </a:lnTo>
                  <a:lnTo>
                    <a:pt x="677773" y="102844"/>
                  </a:lnTo>
                  <a:close/>
                </a:path>
                <a:path w="729615" h="564514">
                  <a:moveTo>
                    <a:pt x="729030" y="191046"/>
                  </a:moveTo>
                  <a:lnTo>
                    <a:pt x="723353" y="181914"/>
                  </a:lnTo>
                  <a:lnTo>
                    <a:pt x="705548" y="172135"/>
                  </a:lnTo>
                  <a:lnTo>
                    <a:pt x="684453" y="164985"/>
                  </a:lnTo>
                  <a:lnTo>
                    <a:pt x="665784" y="162598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789"/>
                  </a:lnTo>
                  <a:lnTo>
                    <a:pt x="729030" y="191046"/>
                  </a:lnTo>
                  <a:close/>
                </a:path>
              </a:pathLst>
            </a:custGeom>
            <a:solidFill>
              <a:srgbClr val="BB2E2E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0087930" y="3023542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5" h="570229">
                  <a:moveTo>
                    <a:pt x="602683" y="0"/>
                  </a:moveTo>
                  <a:lnTo>
                    <a:pt x="594275" y="3442"/>
                  </a:lnTo>
                  <a:lnTo>
                    <a:pt x="589043" y="7678"/>
                  </a:lnTo>
                  <a:lnTo>
                    <a:pt x="584802" y="15489"/>
                  </a:lnTo>
                  <a:lnTo>
                    <a:pt x="579366" y="29654"/>
                  </a:lnTo>
                  <a:lnTo>
                    <a:pt x="570026" y="51781"/>
                  </a:lnTo>
                  <a:lnTo>
                    <a:pt x="556039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7"/>
                  </a:lnTo>
                  <a:lnTo>
                    <a:pt x="275677" y="484874"/>
                  </a:lnTo>
                  <a:lnTo>
                    <a:pt x="318663" y="498846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F4791E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0090988" y="3023539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5" h="564514">
                  <a:moveTo>
                    <a:pt x="136969" y="401408"/>
                  </a:moveTo>
                  <a:lnTo>
                    <a:pt x="104813" y="419798"/>
                  </a:lnTo>
                  <a:lnTo>
                    <a:pt x="80911" y="433108"/>
                  </a:lnTo>
                  <a:lnTo>
                    <a:pt x="66294" y="440537"/>
                  </a:lnTo>
                  <a:lnTo>
                    <a:pt x="57150" y="444411"/>
                  </a:lnTo>
                  <a:lnTo>
                    <a:pt x="46050" y="451091"/>
                  </a:lnTo>
                  <a:lnTo>
                    <a:pt x="38392" y="460108"/>
                  </a:lnTo>
                  <a:lnTo>
                    <a:pt x="39585" y="471004"/>
                  </a:lnTo>
                  <a:lnTo>
                    <a:pt x="45796" y="480250"/>
                  </a:lnTo>
                  <a:lnTo>
                    <a:pt x="52197" y="486549"/>
                  </a:lnTo>
                  <a:lnTo>
                    <a:pt x="62674" y="492798"/>
                  </a:lnTo>
                  <a:lnTo>
                    <a:pt x="81127" y="501891"/>
                  </a:lnTo>
                  <a:lnTo>
                    <a:pt x="91719" y="473443"/>
                  </a:lnTo>
                  <a:lnTo>
                    <a:pt x="121208" y="437692"/>
                  </a:lnTo>
                  <a:lnTo>
                    <a:pt x="124561" y="433197"/>
                  </a:lnTo>
                  <a:lnTo>
                    <a:pt x="117932" y="436460"/>
                  </a:lnTo>
                  <a:lnTo>
                    <a:pt x="108051" y="438746"/>
                  </a:lnTo>
                  <a:lnTo>
                    <a:pt x="100431" y="438251"/>
                  </a:lnTo>
                  <a:lnTo>
                    <a:pt x="100545" y="433197"/>
                  </a:lnTo>
                  <a:lnTo>
                    <a:pt x="105486" y="426732"/>
                  </a:lnTo>
                  <a:lnTo>
                    <a:pt x="110934" y="421271"/>
                  </a:lnTo>
                  <a:lnTo>
                    <a:pt x="120281" y="413829"/>
                  </a:lnTo>
                  <a:lnTo>
                    <a:pt x="136969" y="401408"/>
                  </a:lnTo>
                  <a:close/>
                </a:path>
                <a:path w="729615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103"/>
                  </a:lnTo>
                  <a:lnTo>
                    <a:pt x="0" y="376847"/>
                  </a:lnTo>
                  <a:lnTo>
                    <a:pt x="5664" y="385978"/>
                  </a:lnTo>
                  <a:lnTo>
                    <a:pt x="23482" y="395757"/>
                  </a:lnTo>
                  <a:lnTo>
                    <a:pt x="44564" y="402907"/>
                  </a:lnTo>
                  <a:lnTo>
                    <a:pt x="63246" y="405295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5" h="564514">
                  <a:moveTo>
                    <a:pt x="190398" y="442429"/>
                  </a:moveTo>
                  <a:lnTo>
                    <a:pt x="150253" y="501992"/>
                  </a:lnTo>
                  <a:lnTo>
                    <a:pt x="155257" y="472224"/>
                  </a:lnTo>
                  <a:lnTo>
                    <a:pt x="157988" y="451129"/>
                  </a:lnTo>
                  <a:lnTo>
                    <a:pt x="157746" y="440207"/>
                  </a:lnTo>
                  <a:lnTo>
                    <a:pt x="155206" y="440055"/>
                  </a:lnTo>
                  <a:lnTo>
                    <a:pt x="149987" y="450202"/>
                  </a:lnTo>
                  <a:lnTo>
                    <a:pt x="138163" y="479818"/>
                  </a:lnTo>
                  <a:lnTo>
                    <a:pt x="115773" y="538073"/>
                  </a:lnTo>
                  <a:lnTo>
                    <a:pt x="133248" y="564095"/>
                  </a:lnTo>
                  <a:lnTo>
                    <a:pt x="146558" y="555244"/>
                  </a:lnTo>
                  <a:lnTo>
                    <a:pt x="156946" y="539610"/>
                  </a:lnTo>
                  <a:lnTo>
                    <a:pt x="169773" y="505815"/>
                  </a:lnTo>
                  <a:lnTo>
                    <a:pt x="190398" y="442429"/>
                  </a:lnTo>
                  <a:close/>
                </a:path>
                <a:path w="729615" h="564514">
                  <a:moveTo>
                    <a:pt x="601484" y="187921"/>
                  </a:moveTo>
                  <a:lnTo>
                    <a:pt x="600214" y="185547"/>
                  </a:lnTo>
                  <a:lnTo>
                    <a:pt x="593788" y="182626"/>
                  </a:lnTo>
                  <a:lnTo>
                    <a:pt x="587121" y="180886"/>
                  </a:lnTo>
                  <a:lnTo>
                    <a:pt x="570318" y="179882"/>
                  </a:lnTo>
                  <a:lnTo>
                    <a:pt x="560552" y="178422"/>
                  </a:lnTo>
                  <a:lnTo>
                    <a:pt x="552958" y="175323"/>
                  </a:lnTo>
                  <a:lnTo>
                    <a:pt x="550176" y="171259"/>
                  </a:lnTo>
                  <a:lnTo>
                    <a:pt x="552246" y="167436"/>
                  </a:lnTo>
                  <a:lnTo>
                    <a:pt x="557453" y="163918"/>
                  </a:lnTo>
                  <a:lnTo>
                    <a:pt x="570750" y="157530"/>
                  </a:lnTo>
                  <a:lnTo>
                    <a:pt x="577240" y="153860"/>
                  </a:lnTo>
                  <a:lnTo>
                    <a:pt x="583438" y="149796"/>
                  </a:lnTo>
                  <a:lnTo>
                    <a:pt x="589229" y="145389"/>
                  </a:lnTo>
                  <a:lnTo>
                    <a:pt x="590499" y="142100"/>
                  </a:lnTo>
                  <a:lnTo>
                    <a:pt x="585952" y="140931"/>
                  </a:lnTo>
                  <a:lnTo>
                    <a:pt x="579653" y="141198"/>
                  </a:lnTo>
                  <a:lnTo>
                    <a:pt x="575729" y="142252"/>
                  </a:lnTo>
                  <a:lnTo>
                    <a:pt x="570534" y="145897"/>
                  </a:lnTo>
                  <a:lnTo>
                    <a:pt x="559803" y="152666"/>
                  </a:lnTo>
                  <a:lnTo>
                    <a:pt x="549605" y="158343"/>
                  </a:lnTo>
                  <a:lnTo>
                    <a:pt x="549605" y="195986"/>
                  </a:lnTo>
                  <a:lnTo>
                    <a:pt x="468998" y="297510"/>
                  </a:lnTo>
                  <a:lnTo>
                    <a:pt x="403847" y="354533"/>
                  </a:lnTo>
                  <a:lnTo>
                    <a:pt x="324396" y="382066"/>
                  </a:lnTo>
                  <a:lnTo>
                    <a:pt x="201091" y="399097"/>
                  </a:lnTo>
                  <a:lnTo>
                    <a:pt x="187972" y="384035"/>
                  </a:lnTo>
                  <a:lnTo>
                    <a:pt x="250113" y="273126"/>
                  </a:lnTo>
                  <a:lnTo>
                    <a:pt x="309702" y="211137"/>
                  </a:lnTo>
                  <a:lnTo>
                    <a:pt x="397294" y="183400"/>
                  </a:lnTo>
                  <a:lnTo>
                    <a:pt x="529717" y="170853"/>
                  </a:lnTo>
                  <a:lnTo>
                    <a:pt x="549605" y="195986"/>
                  </a:lnTo>
                  <a:lnTo>
                    <a:pt x="549605" y="158343"/>
                  </a:lnTo>
                  <a:lnTo>
                    <a:pt x="546633" y="159981"/>
                  </a:lnTo>
                  <a:lnTo>
                    <a:pt x="542594" y="161683"/>
                  </a:lnTo>
                  <a:lnTo>
                    <a:pt x="537692" y="152984"/>
                  </a:lnTo>
                  <a:lnTo>
                    <a:pt x="545122" y="144868"/>
                  </a:lnTo>
                  <a:lnTo>
                    <a:pt x="554647" y="129476"/>
                  </a:lnTo>
                  <a:lnTo>
                    <a:pt x="559574" y="122428"/>
                  </a:lnTo>
                  <a:lnTo>
                    <a:pt x="561200" y="118732"/>
                  </a:lnTo>
                  <a:lnTo>
                    <a:pt x="557949" y="119735"/>
                  </a:lnTo>
                  <a:lnTo>
                    <a:pt x="553046" y="122859"/>
                  </a:lnTo>
                  <a:lnTo>
                    <a:pt x="549770" y="125526"/>
                  </a:lnTo>
                  <a:lnTo>
                    <a:pt x="533057" y="144780"/>
                  </a:lnTo>
                  <a:lnTo>
                    <a:pt x="530491" y="140208"/>
                  </a:lnTo>
                  <a:lnTo>
                    <a:pt x="527685" y="135204"/>
                  </a:lnTo>
                  <a:lnTo>
                    <a:pt x="526072" y="135242"/>
                  </a:lnTo>
                  <a:lnTo>
                    <a:pt x="511111" y="118414"/>
                  </a:lnTo>
                  <a:lnTo>
                    <a:pt x="456844" y="73228"/>
                  </a:lnTo>
                  <a:lnTo>
                    <a:pt x="418528" y="52590"/>
                  </a:lnTo>
                  <a:lnTo>
                    <a:pt x="378002" y="51511"/>
                  </a:lnTo>
                  <a:lnTo>
                    <a:pt x="317055" y="64973"/>
                  </a:lnTo>
                  <a:lnTo>
                    <a:pt x="179578" y="116674"/>
                  </a:lnTo>
                  <a:lnTo>
                    <a:pt x="116713" y="164376"/>
                  </a:lnTo>
                  <a:lnTo>
                    <a:pt x="113144" y="235508"/>
                  </a:lnTo>
                  <a:lnTo>
                    <a:pt x="153530" y="357479"/>
                  </a:lnTo>
                  <a:lnTo>
                    <a:pt x="168681" y="349834"/>
                  </a:lnTo>
                  <a:lnTo>
                    <a:pt x="141605" y="226910"/>
                  </a:lnTo>
                  <a:lnTo>
                    <a:pt x="147701" y="158953"/>
                  </a:lnTo>
                  <a:lnTo>
                    <a:pt x="200558" y="121691"/>
                  </a:lnTo>
                  <a:lnTo>
                    <a:pt x="313804" y="90830"/>
                  </a:lnTo>
                  <a:lnTo>
                    <a:pt x="255803" y="139293"/>
                  </a:lnTo>
                  <a:lnTo>
                    <a:pt x="340131" y="96177"/>
                  </a:lnTo>
                  <a:lnTo>
                    <a:pt x="394157" y="80302"/>
                  </a:lnTo>
                  <a:lnTo>
                    <a:pt x="441159" y="90360"/>
                  </a:lnTo>
                  <a:lnTo>
                    <a:pt x="504482" y="124993"/>
                  </a:lnTo>
                  <a:lnTo>
                    <a:pt x="513524" y="135153"/>
                  </a:lnTo>
                  <a:lnTo>
                    <a:pt x="513702" y="135432"/>
                  </a:lnTo>
                  <a:lnTo>
                    <a:pt x="329844" y="138391"/>
                  </a:lnTo>
                  <a:lnTo>
                    <a:pt x="226504" y="163195"/>
                  </a:lnTo>
                  <a:lnTo>
                    <a:pt x="183997" y="230962"/>
                  </a:lnTo>
                  <a:lnTo>
                    <a:pt x="169672" y="354533"/>
                  </a:lnTo>
                  <a:lnTo>
                    <a:pt x="169570" y="354406"/>
                  </a:lnTo>
                  <a:lnTo>
                    <a:pt x="162115" y="358140"/>
                  </a:lnTo>
                  <a:lnTo>
                    <a:pt x="157949" y="367322"/>
                  </a:lnTo>
                  <a:lnTo>
                    <a:pt x="160616" y="374396"/>
                  </a:lnTo>
                  <a:lnTo>
                    <a:pt x="165100" y="378993"/>
                  </a:lnTo>
                  <a:lnTo>
                    <a:pt x="166382" y="380796"/>
                  </a:lnTo>
                  <a:lnTo>
                    <a:pt x="163093" y="381114"/>
                  </a:lnTo>
                  <a:lnTo>
                    <a:pt x="156857" y="381355"/>
                  </a:lnTo>
                  <a:lnTo>
                    <a:pt x="147243" y="381304"/>
                  </a:lnTo>
                  <a:lnTo>
                    <a:pt x="133769" y="380758"/>
                  </a:lnTo>
                  <a:lnTo>
                    <a:pt x="124968" y="381292"/>
                  </a:lnTo>
                  <a:lnTo>
                    <a:pt x="126352" y="383603"/>
                  </a:lnTo>
                  <a:lnTo>
                    <a:pt x="132905" y="386207"/>
                  </a:lnTo>
                  <a:lnTo>
                    <a:pt x="139661" y="387642"/>
                  </a:lnTo>
                  <a:lnTo>
                    <a:pt x="156476" y="387832"/>
                  </a:lnTo>
                  <a:lnTo>
                    <a:pt x="166306" y="388835"/>
                  </a:lnTo>
                  <a:lnTo>
                    <a:pt x="174053" y="391579"/>
                  </a:lnTo>
                  <a:lnTo>
                    <a:pt x="177012" y="395503"/>
                  </a:lnTo>
                  <a:lnTo>
                    <a:pt x="175120" y="399415"/>
                  </a:lnTo>
                  <a:lnTo>
                    <a:pt x="170091" y="403174"/>
                  </a:lnTo>
                  <a:lnTo>
                    <a:pt x="157111" y="410184"/>
                  </a:lnTo>
                  <a:lnTo>
                    <a:pt x="150799" y="414159"/>
                  </a:lnTo>
                  <a:lnTo>
                    <a:pt x="144805" y="418503"/>
                  </a:lnTo>
                  <a:lnTo>
                    <a:pt x="139230" y="423189"/>
                  </a:lnTo>
                  <a:lnTo>
                    <a:pt x="138112" y="426529"/>
                  </a:lnTo>
                  <a:lnTo>
                    <a:pt x="142722" y="427494"/>
                  </a:lnTo>
                  <a:lnTo>
                    <a:pt x="148996" y="426923"/>
                  </a:lnTo>
                  <a:lnTo>
                    <a:pt x="152869" y="425691"/>
                  </a:lnTo>
                  <a:lnTo>
                    <a:pt x="157886" y="421792"/>
                  </a:lnTo>
                  <a:lnTo>
                    <a:pt x="168275" y="414515"/>
                  </a:lnTo>
                  <a:lnTo>
                    <a:pt x="181076" y="406577"/>
                  </a:lnTo>
                  <a:lnTo>
                    <a:pt x="193306" y="400735"/>
                  </a:lnTo>
                  <a:lnTo>
                    <a:pt x="198132" y="401459"/>
                  </a:lnTo>
                  <a:lnTo>
                    <a:pt x="194386" y="408305"/>
                  </a:lnTo>
                  <a:lnTo>
                    <a:pt x="183311" y="421627"/>
                  </a:lnTo>
                  <a:lnTo>
                    <a:pt x="174536" y="437438"/>
                  </a:lnTo>
                  <a:lnTo>
                    <a:pt x="169938" y="444715"/>
                  </a:lnTo>
                  <a:lnTo>
                    <a:pt x="168490" y="448475"/>
                  </a:lnTo>
                  <a:lnTo>
                    <a:pt x="171704" y="447332"/>
                  </a:lnTo>
                  <a:lnTo>
                    <a:pt x="176441" y="443979"/>
                  </a:lnTo>
                  <a:lnTo>
                    <a:pt x="179590" y="441159"/>
                  </a:lnTo>
                  <a:lnTo>
                    <a:pt x="199339" y="416090"/>
                  </a:lnTo>
                  <a:lnTo>
                    <a:pt x="200748" y="406565"/>
                  </a:lnTo>
                  <a:lnTo>
                    <a:pt x="213169" y="431406"/>
                  </a:lnTo>
                  <a:lnTo>
                    <a:pt x="376250" y="450989"/>
                  </a:lnTo>
                  <a:lnTo>
                    <a:pt x="461606" y="435102"/>
                  </a:lnTo>
                  <a:lnTo>
                    <a:pt x="413181" y="475830"/>
                  </a:lnTo>
                  <a:lnTo>
                    <a:pt x="363562" y="495973"/>
                  </a:lnTo>
                  <a:lnTo>
                    <a:pt x="306349" y="481495"/>
                  </a:lnTo>
                  <a:lnTo>
                    <a:pt x="216877" y="433692"/>
                  </a:lnTo>
                  <a:lnTo>
                    <a:pt x="206463" y="439724"/>
                  </a:lnTo>
                  <a:lnTo>
                    <a:pt x="287070" y="506857"/>
                  </a:lnTo>
                  <a:lnTo>
                    <a:pt x="342138" y="532549"/>
                  </a:lnTo>
                  <a:lnTo>
                    <a:pt x="397052" y="519747"/>
                  </a:lnTo>
                  <a:lnTo>
                    <a:pt x="477189" y="471449"/>
                  </a:lnTo>
                  <a:lnTo>
                    <a:pt x="561581" y="409397"/>
                  </a:lnTo>
                  <a:lnTo>
                    <a:pt x="599262" y="362229"/>
                  </a:lnTo>
                  <a:lnTo>
                    <a:pt x="598817" y="306095"/>
                  </a:lnTo>
                  <a:lnTo>
                    <a:pt x="568833" y="217157"/>
                  </a:lnTo>
                  <a:lnTo>
                    <a:pt x="572363" y="286016"/>
                  </a:lnTo>
                  <a:lnTo>
                    <a:pt x="564261" y="330073"/>
                  </a:lnTo>
                  <a:lnTo>
                    <a:pt x="536219" y="368325"/>
                  </a:lnTo>
                  <a:lnTo>
                    <a:pt x="479856" y="419760"/>
                  </a:lnTo>
                  <a:lnTo>
                    <a:pt x="472948" y="425577"/>
                  </a:lnTo>
                  <a:lnTo>
                    <a:pt x="518477" y="359651"/>
                  </a:lnTo>
                  <a:lnTo>
                    <a:pt x="562343" y="209702"/>
                  </a:lnTo>
                  <a:lnTo>
                    <a:pt x="563283" y="209283"/>
                  </a:lnTo>
                  <a:lnTo>
                    <a:pt x="567880" y="200304"/>
                  </a:lnTo>
                  <a:lnTo>
                    <a:pt x="565556" y="193116"/>
                  </a:lnTo>
                  <a:lnTo>
                    <a:pt x="561301" y="188302"/>
                  </a:lnTo>
                  <a:lnTo>
                    <a:pt x="560108" y="186448"/>
                  </a:lnTo>
                  <a:lnTo>
                    <a:pt x="563397" y="186283"/>
                  </a:lnTo>
                  <a:lnTo>
                    <a:pt x="569633" y="186347"/>
                  </a:lnTo>
                  <a:lnTo>
                    <a:pt x="579234" y="186855"/>
                  </a:lnTo>
                  <a:lnTo>
                    <a:pt x="592670" y="188036"/>
                  </a:lnTo>
                  <a:lnTo>
                    <a:pt x="601484" y="187921"/>
                  </a:lnTo>
                  <a:close/>
                </a:path>
                <a:path w="729615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15"/>
                  </a:lnTo>
                  <a:lnTo>
                    <a:pt x="574598" y="23139"/>
                  </a:lnTo>
                  <a:lnTo>
                    <a:pt x="559917" y="56184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12"/>
                  </a:lnTo>
                  <a:lnTo>
                    <a:pt x="568667" y="111429"/>
                  </a:lnTo>
                  <a:lnTo>
                    <a:pt x="568312" y="122351"/>
                  </a:lnTo>
                  <a:lnTo>
                    <a:pt x="570826" y="122656"/>
                  </a:lnTo>
                  <a:lnTo>
                    <a:pt x="576605" y="112814"/>
                  </a:lnTo>
                  <a:lnTo>
                    <a:pt x="590054" y="83896"/>
                  </a:lnTo>
                  <a:lnTo>
                    <a:pt x="615632" y="26949"/>
                  </a:lnTo>
                  <a:close/>
                </a:path>
                <a:path w="729615" h="564514">
                  <a:moveTo>
                    <a:pt x="677773" y="102844"/>
                  </a:moveTo>
                  <a:lnTo>
                    <a:pt x="653491" y="70154"/>
                  </a:lnTo>
                  <a:lnTo>
                    <a:pt x="635050" y="61074"/>
                  </a:lnTo>
                  <a:lnTo>
                    <a:pt x="624459" y="89522"/>
                  </a:lnTo>
                  <a:lnTo>
                    <a:pt x="594956" y="125260"/>
                  </a:lnTo>
                  <a:lnTo>
                    <a:pt x="591616" y="129768"/>
                  </a:lnTo>
                  <a:lnTo>
                    <a:pt x="598246" y="126492"/>
                  </a:lnTo>
                  <a:lnTo>
                    <a:pt x="608126" y="124206"/>
                  </a:lnTo>
                  <a:lnTo>
                    <a:pt x="615746" y="124701"/>
                  </a:lnTo>
                  <a:lnTo>
                    <a:pt x="615632" y="129768"/>
                  </a:lnTo>
                  <a:lnTo>
                    <a:pt x="610679" y="136220"/>
                  </a:lnTo>
                  <a:lnTo>
                    <a:pt x="605243" y="141681"/>
                  </a:lnTo>
                  <a:lnTo>
                    <a:pt x="595884" y="149136"/>
                  </a:lnTo>
                  <a:lnTo>
                    <a:pt x="579208" y="161556"/>
                  </a:lnTo>
                  <a:lnTo>
                    <a:pt x="611365" y="143154"/>
                  </a:lnTo>
                  <a:lnTo>
                    <a:pt x="635254" y="129844"/>
                  </a:lnTo>
                  <a:lnTo>
                    <a:pt x="649884" y="122428"/>
                  </a:lnTo>
                  <a:lnTo>
                    <a:pt x="659015" y="118541"/>
                  </a:lnTo>
                  <a:lnTo>
                    <a:pt x="670115" y="111861"/>
                  </a:lnTo>
                  <a:lnTo>
                    <a:pt x="677773" y="102844"/>
                  </a:lnTo>
                  <a:close/>
                </a:path>
                <a:path w="729615" h="564514">
                  <a:moveTo>
                    <a:pt x="729030" y="191058"/>
                  </a:moveTo>
                  <a:lnTo>
                    <a:pt x="723353" y="181927"/>
                  </a:lnTo>
                  <a:lnTo>
                    <a:pt x="705548" y="172135"/>
                  </a:lnTo>
                  <a:lnTo>
                    <a:pt x="684453" y="164985"/>
                  </a:lnTo>
                  <a:lnTo>
                    <a:pt x="665784" y="162610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802"/>
                  </a:lnTo>
                  <a:lnTo>
                    <a:pt x="729030" y="191058"/>
                  </a:lnTo>
                  <a:close/>
                </a:path>
              </a:pathLst>
            </a:custGeom>
            <a:solidFill>
              <a:srgbClr val="BB2E2E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493351" y="2340623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4" h="570230">
                  <a:moveTo>
                    <a:pt x="602683" y="0"/>
                  </a:moveTo>
                  <a:lnTo>
                    <a:pt x="594275" y="3442"/>
                  </a:lnTo>
                  <a:lnTo>
                    <a:pt x="589045" y="7678"/>
                  </a:lnTo>
                  <a:lnTo>
                    <a:pt x="584807" y="15489"/>
                  </a:lnTo>
                  <a:lnTo>
                    <a:pt x="579378" y="29654"/>
                  </a:lnTo>
                  <a:lnTo>
                    <a:pt x="570032" y="51781"/>
                  </a:lnTo>
                  <a:lnTo>
                    <a:pt x="556040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7"/>
                  </a:lnTo>
                  <a:lnTo>
                    <a:pt x="275677" y="484874"/>
                  </a:lnTo>
                  <a:lnTo>
                    <a:pt x="318663" y="498846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138FE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496402" y="2340622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4" h="564514">
                  <a:moveTo>
                    <a:pt x="136982" y="401396"/>
                  </a:moveTo>
                  <a:lnTo>
                    <a:pt x="104825" y="419798"/>
                  </a:lnTo>
                  <a:lnTo>
                    <a:pt x="80924" y="433108"/>
                  </a:lnTo>
                  <a:lnTo>
                    <a:pt x="66306" y="440524"/>
                  </a:lnTo>
                  <a:lnTo>
                    <a:pt x="57162" y="444411"/>
                  </a:lnTo>
                  <a:lnTo>
                    <a:pt x="46062" y="451091"/>
                  </a:lnTo>
                  <a:lnTo>
                    <a:pt x="38404" y="460108"/>
                  </a:lnTo>
                  <a:lnTo>
                    <a:pt x="39598" y="470992"/>
                  </a:lnTo>
                  <a:lnTo>
                    <a:pt x="45808" y="480250"/>
                  </a:lnTo>
                  <a:lnTo>
                    <a:pt x="52209" y="486549"/>
                  </a:lnTo>
                  <a:lnTo>
                    <a:pt x="62687" y="492798"/>
                  </a:lnTo>
                  <a:lnTo>
                    <a:pt x="81140" y="501878"/>
                  </a:lnTo>
                  <a:lnTo>
                    <a:pt x="91732" y="473430"/>
                  </a:lnTo>
                  <a:lnTo>
                    <a:pt x="121221" y="437692"/>
                  </a:lnTo>
                  <a:lnTo>
                    <a:pt x="124574" y="433184"/>
                  </a:lnTo>
                  <a:lnTo>
                    <a:pt x="117932" y="436460"/>
                  </a:lnTo>
                  <a:lnTo>
                    <a:pt x="108064" y="438746"/>
                  </a:lnTo>
                  <a:lnTo>
                    <a:pt x="100431" y="438251"/>
                  </a:lnTo>
                  <a:lnTo>
                    <a:pt x="100558" y="433184"/>
                  </a:lnTo>
                  <a:lnTo>
                    <a:pt x="105498" y="426732"/>
                  </a:lnTo>
                  <a:lnTo>
                    <a:pt x="110934" y="421271"/>
                  </a:lnTo>
                  <a:lnTo>
                    <a:pt x="120294" y="413816"/>
                  </a:lnTo>
                  <a:lnTo>
                    <a:pt x="136982" y="401396"/>
                  </a:lnTo>
                  <a:close/>
                </a:path>
                <a:path w="729614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090"/>
                  </a:lnTo>
                  <a:lnTo>
                    <a:pt x="0" y="376847"/>
                  </a:lnTo>
                  <a:lnTo>
                    <a:pt x="5676" y="385978"/>
                  </a:lnTo>
                  <a:lnTo>
                    <a:pt x="23482" y="395757"/>
                  </a:lnTo>
                  <a:lnTo>
                    <a:pt x="44577" y="402907"/>
                  </a:lnTo>
                  <a:lnTo>
                    <a:pt x="63246" y="405295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4" h="564514">
                  <a:moveTo>
                    <a:pt x="190411" y="442429"/>
                  </a:moveTo>
                  <a:lnTo>
                    <a:pt x="150266" y="501992"/>
                  </a:lnTo>
                  <a:lnTo>
                    <a:pt x="155270" y="472224"/>
                  </a:lnTo>
                  <a:lnTo>
                    <a:pt x="158000" y="451129"/>
                  </a:lnTo>
                  <a:lnTo>
                    <a:pt x="157759" y="440207"/>
                  </a:lnTo>
                  <a:lnTo>
                    <a:pt x="155219" y="440055"/>
                  </a:lnTo>
                  <a:lnTo>
                    <a:pt x="149999" y="450189"/>
                  </a:lnTo>
                  <a:lnTo>
                    <a:pt x="138163" y="479806"/>
                  </a:lnTo>
                  <a:lnTo>
                    <a:pt x="115785" y="538073"/>
                  </a:lnTo>
                  <a:lnTo>
                    <a:pt x="133261" y="564095"/>
                  </a:lnTo>
                  <a:lnTo>
                    <a:pt x="146570" y="555244"/>
                  </a:lnTo>
                  <a:lnTo>
                    <a:pt x="156959" y="539610"/>
                  </a:lnTo>
                  <a:lnTo>
                    <a:pt x="169786" y="505815"/>
                  </a:lnTo>
                  <a:lnTo>
                    <a:pt x="190411" y="442429"/>
                  </a:lnTo>
                  <a:close/>
                </a:path>
                <a:path w="729614" h="564514">
                  <a:moveTo>
                    <a:pt x="601484" y="187909"/>
                  </a:moveTo>
                  <a:lnTo>
                    <a:pt x="600227" y="185547"/>
                  </a:lnTo>
                  <a:lnTo>
                    <a:pt x="593801" y="182626"/>
                  </a:lnTo>
                  <a:lnTo>
                    <a:pt x="587121" y="180886"/>
                  </a:lnTo>
                  <a:lnTo>
                    <a:pt x="570331" y="179882"/>
                  </a:lnTo>
                  <a:lnTo>
                    <a:pt x="560565" y="178422"/>
                  </a:lnTo>
                  <a:lnTo>
                    <a:pt x="552958" y="175323"/>
                  </a:lnTo>
                  <a:lnTo>
                    <a:pt x="550189" y="171259"/>
                  </a:lnTo>
                  <a:lnTo>
                    <a:pt x="552259" y="167436"/>
                  </a:lnTo>
                  <a:lnTo>
                    <a:pt x="557453" y="163918"/>
                  </a:lnTo>
                  <a:lnTo>
                    <a:pt x="570763" y="157530"/>
                  </a:lnTo>
                  <a:lnTo>
                    <a:pt x="577253" y="153860"/>
                  </a:lnTo>
                  <a:lnTo>
                    <a:pt x="583438" y="149796"/>
                  </a:lnTo>
                  <a:lnTo>
                    <a:pt x="589229" y="145389"/>
                  </a:lnTo>
                  <a:lnTo>
                    <a:pt x="590511" y="142100"/>
                  </a:lnTo>
                  <a:lnTo>
                    <a:pt x="585952" y="140931"/>
                  </a:lnTo>
                  <a:lnTo>
                    <a:pt x="579666" y="141198"/>
                  </a:lnTo>
                  <a:lnTo>
                    <a:pt x="575729" y="142252"/>
                  </a:lnTo>
                  <a:lnTo>
                    <a:pt x="570534" y="145884"/>
                  </a:lnTo>
                  <a:lnTo>
                    <a:pt x="559803" y="152666"/>
                  </a:lnTo>
                  <a:lnTo>
                    <a:pt x="549605" y="158343"/>
                  </a:lnTo>
                  <a:lnTo>
                    <a:pt x="549605" y="195986"/>
                  </a:lnTo>
                  <a:lnTo>
                    <a:pt x="469011" y="297510"/>
                  </a:lnTo>
                  <a:lnTo>
                    <a:pt x="403860" y="354533"/>
                  </a:lnTo>
                  <a:lnTo>
                    <a:pt x="324408" y="382066"/>
                  </a:lnTo>
                  <a:lnTo>
                    <a:pt x="201104" y="399097"/>
                  </a:lnTo>
                  <a:lnTo>
                    <a:pt x="187972" y="384035"/>
                  </a:lnTo>
                  <a:lnTo>
                    <a:pt x="250126" y="273126"/>
                  </a:lnTo>
                  <a:lnTo>
                    <a:pt x="309702" y="211124"/>
                  </a:lnTo>
                  <a:lnTo>
                    <a:pt x="397294" y="183400"/>
                  </a:lnTo>
                  <a:lnTo>
                    <a:pt x="529717" y="170853"/>
                  </a:lnTo>
                  <a:lnTo>
                    <a:pt x="549605" y="195986"/>
                  </a:lnTo>
                  <a:lnTo>
                    <a:pt x="549605" y="158343"/>
                  </a:lnTo>
                  <a:lnTo>
                    <a:pt x="546646" y="159981"/>
                  </a:lnTo>
                  <a:lnTo>
                    <a:pt x="542594" y="161696"/>
                  </a:lnTo>
                  <a:lnTo>
                    <a:pt x="537692" y="152984"/>
                  </a:lnTo>
                  <a:lnTo>
                    <a:pt x="545122" y="144868"/>
                  </a:lnTo>
                  <a:lnTo>
                    <a:pt x="554647" y="129476"/>
                  </a:lnTo>
                  <a:lnTo>
                    <a:pt x="559574" y="122428"/>
                  </a:lnTo>
                  <a:lnTo>
                    <a:pt x="561213" y="118732"/>
                  </a:lnTo>
                  <a:lnTo>
                    <a:pt x="557949" y="119735"/>
                  </a:lnTo>
                  <a:lnTo>
                    <a:pt x="553059" y="122859"/>
                  </a:lnTo>
                  <a:lnTo>
                    <a:pt x="549770" y="125526"/>
                  </a:lnTo>
                  <a:lnTo>
                    <a:pt x="533057" y="144780"/>
                  </a:lnTo>
                  <a:lnTo>
                    <a:pt x="530491" y="140208"/>
                  </a:lnTo>
                  <a:lnTo>
                    <a:pt x="527685" y="135204"/>
                  </a:lnTo>
                  <a:lnTo>
                    <a:pt x="526084" y="135242"/>
                  </a:lnTo>
                  <a:lnTo>
                    <a:pt x="511124" y="118414"/>
                  </a:lnTo>
                  <a:lnTo>
                    <a:pt x="456844" y="73228"/>
                  </a:lnTo>
                  <a:lnTo>
                    <a:pt x="418541" y="52590"/>
                  </a:lnTo>
                  <a:lnTo>
                    <a:pt x="378015" y="51511"/>
                  </a:lnTo>
                  <a:lnTo>
                    <a:pt x="317068" y="64973"/>
                  </a:lnTo>
                  <a:lnTo>
                    <a:pt x="179590" y="116674"/>
                  </a:lnTo>
                  <a:lnTo>
                    <a:pt x="116725" y="164376"/>
                  </a:lnTo>
                  <a:lnTo>
                    <a:pt x="113157" y="235508"/>
                  </a:lnTo>
                  <a:lnTo>
                    <a:pt x="153543" y="357479"/>
                  </a:lnTo>
                  <a:lnTo>
                    <a:pt x="168694" y="349834"/>
                  </a:lnTo>
                  <a:lnTo>
                    <a:pt x="141605" y="226910"/>
                  </a:lnTo>
                  <a:lnTo>
                    <a:pt x="147701" y="158953"/>
                  </a:lnTo>
                  <a:lnTo>
                    <a:pt x="200571" y="121691"/>
                  </a:lnTo>
                  <a:lnTo>
                    <a:pt x="313817" y="90830"/>
                  </a:lnTo>
                  <a:lnTo>
                    <a:pt x="255816" y="139293"/>
                  </a:lnTo>
                  <a:lnTo>
                    <a:pt x="340144" y="96164"/>
                  </a:lnTo>
                  <a:lnTo>
                    <a:pt x="394157" y="80302"/>
                  </a:lnTo>
                  <a:lnTo>
                    <a:pt x="441172" y="90360"/>
                  </a:lnTo>
                  <a:lnTo>
                    <a:pt x="504494" y="124993"/>
                  </a:lnTo>
                  <a:lnTo>
                    <a:pt x="513524" y="135153"/>
                  </a:lnTo>
                  <a:lnTo>
                    <a:pt x="513702" y="135432"/>
                  </a:lnTo>
                  <a:lnTo>
                    <a:pt x="329857" y="138391"/>
                  </a:lnTo>
                  <a:lnTo>
                    <a:pt x="226517" y="163195"/>
                  </a:lnTo>
                  <a:lnTo>
                    <a:pt x="184010" y="230962"/>
                  </a:lnTo>
                  <a:lnTo>
                    <a:pt x="169672" y="354533"/>
                  </a:lnTo>
                  <a:lnTo>
                    <a:pt x="169570" y="354406"/>
                  </a:lnTo>
                  <a:lnTo>
                    <a:pt x="162128" y="358140"/>
                  </a:lnTo>
                  <a:lnTo>
                    <a:pt x="157949" y="367322"/>
                  </a:lnTo>
                  <a:lnTo>
                    <a:pt x="160616" y="374396"/>
                  </a:lnTo>
                  <a:lnTo>
                    <a:pt x="165100" y="378993"/>
                  </a:lnTo>
                  <a:lnTo>
                    <a:pt x="166395" y="380796"/>
                  </a:lnTo>
                  <a:lnTo>
                    <a:pt x="163093" y="381114"/>
                  </a:lnTo>
                  <a:lnTo>
                    <a:pt x="156870" y="381355"/>
                  </a:lnTo>
                  <a:lnTo>
                    <a:pt x="147243" y="381304"/>
                  </a:lnTo>
                  <a:lnTo>
                    <a:pt x="133781" y="380758"/>
                  </a:lnTo>
                  <a:lnTo>
                    <a:pt x="124980" y="381292"/>
                  </a:lnTo>
                  <a:lnTo>
                    <a:pt x="126352" y="383603"/>
                  </a:lnTo>
                  <a:lnTo>
                    <a:pt x="132918" y="386207"/>
                  </a:lnTo>
                  <a:lnTo>
                    <a:pt x="139674" y="387642"/>
                  </a:lnTo>
                  <a:lnTo>
                    <a:pt x="156489" y="387832"/>
                  </a:lnTo>
                  <a:lnTo>
                    <a:pt x="166319" y="388835"/>
                  </a:lnTo>
                  <a:lnTo>
                    <a:pt x="174066" y="391579"/>
                  </a:lnTo>
                  <a:lnTo>
                    <a:pt x="177012" y="395503"/>
                  </a:lnTo>
                  <a:lnTo>
                    <a:pt x="175133" y="399415"/>
                  </a:lnTo>
                  <a:lnTo>
                    <a:pt x="170103" y="403174"/>
                  </a:lnTo>
                  <a:lnTo>
                    <a:pt x="157111" y="410184"/>
                  </a:lnTo>
                  <a:lnTo>
                    <a:pt x="150812" y="414147"/>
                  </a:lnTo>
                  <a:lnTo>
                    <a:pt x="144818" y="418503"/>
                  </a:lnTo>
                  <a:lnTo>
                    <a:pt x="139242" y="423189"/>
                  </a:lnTo>
                  <a:lnTo>
                    <a:pt x="138112" y="426529"/>
                  </a:lnTo>
                  <a:lnTo>
                    <a:pt x="142722" y="427494"/>
                  </a:lnTo>
                  <a:lnTo>
                    <a:pt x="148996" y="426923"/>
                  </a:lnTo>
                  <a:lnTo>
                    <a:pt x="152882" y="425691"/>
                  </a:lnTo>
                  <a:lnTo>
                    <a:pt x="157886" y="421792"/>
                  </a:lnTo>
                  <a:lnTo>
                    <a:pt x="168287" y="414515"/>
                  </a:lnTo>
                  <a:lnTo>
                    <a:pt x="181089" y="406577"/>
                  </a:lnTo>
                  <a:lnTo>
                    <a:pt x="193319" y="400735"/>
                  </a:lnTo>
                  <a:lnTo>
                    <a:pt x="198145" y="401459"/>
                  </a:lnTo>
                  <a:lnTo>
                    <a:pt x="194398" y="408305"/>
                  </a:lnTo>
                  <a:lnTo>
                    <a:pt x="183324" y="421627"/>
                  </a:lnTo>
                  <a:lnTo>
                    <a:pt x="174536" y="437438"/>
                  </a:lnTo>
                  <a:lnTo>
                    <a:pt x="169951" y="444715"/>
                  </a:lnTo>
                  <a:lnTo>
                    <a:pt x="168490" y="448475"/>
                  </a:lnTo>
                  <a:lnTo>
                    <a:pt x="171704" y="447332"/>
                  </a:lnTo>
                  <a:lnTo>
                    <a:pt x="176441" y="443979"/>
                  </a:lnTo>
                  <a:lnTo>
                    <a:pt x="179590" y="441159"/>
                  </a:lnTo>
                  <a:lnTo>
                    <a:pt x="199351" y="416090"/>
                  </a:lnTo>
                  <a:lnTo>
                    <a:pt x="200761" y="406565"/>
                  </a:lnTo>
                  <a:lnTo>
                    <a:pt x="213182" y="431406"/>
                  </a:lnTo>
                  <a:lnTo>
                    <a:pt x="376250" y="450989"/>
                  </a:lnTo>
                  <a:lnTo>
                    <a:pt x="461619" y="435102"/>
                  </a:lnTo>
                  <a:lnTo>
                    <a:pt x="413194" y="475830"/>
                  </a:lnTo>
                  <a:lnTo>
                    <a:pt x="363575" y="495973"/>
                  </a:lnTo>
                  <a:lnTo>
                    <a:pt x="306362" y="481495"/>
                  </a:lnTo>
                  <a:lnTo>
                    <a:pt x="216890" y="433692"/>
                  </a:lnTo>
                  <a:lnTo>
                    <a:pt x="206476" y="439724"/>
                  </a:lnTo>
                  <a:lnTo>
                    <a:pt x="287070" y="506857"/>
                  </a:lnTo>
                  <a:lnTo>
                    <a:pt x="342150" y="532549"/>
                  </a:lnTo>
                  <a:lnTo>
                    <a:pt x="397052" y="519747"/>
                  </a:lnTo>
                  <a:lnTo>
                    <a:pt x="477202" y="471449"/>
                  </a:lnTo>
                  <a:lnTo>
                    <a:pt x="561594" y="409397"/>
                  </a:lnTo>
                  <a:lnTo>
                    <a:pt x="599262" y="362229"/>
                  </a:lnTo>
                  <a:lnTo>
                    <a:pt x="598817" y="306095"/>
                  </a:lnTo>
                  <a:lnTo>
                    <a:pt x="568845" y="217157"/>
                  </a:lnTo>
                  <a:lnTo>
                    <a:pt x="572363" y="286016"/>
                  </a:lnTo>
                  <a:lnTo>
                    <a:pt x="564273" y="330073"/>
                  </a:lnTo>
                  <a:lnTo>
                    <a:pt x="536219" y="368325"/>
                  </a:lnTo>
                  <a:lnTo>
                    <a:pt x="479869" y="419760"/>
                  </a:lnTo>
                  <a:lnTo>
                    <a:pt x="472948" y="425577"/>
                  </a:lnTo>
                  <a:lnTo>
                    <a:pt x="518477" y="359651"/>
                  </a:lnTo>
                  <a:lnTo>
                    <a:pt x="562368" y="209689"/>
                  </a:lnTo>
                  <a:lnTo>
                    <a:pt x="563283" y="209283"/>
                  </a:lnTo>
                  <a:lnTo>
                    <a:pt x="567893" y="200304"/>
                  </a:lnTo>
                  <a:lnTo>
                    <a:pt x="565569" y="193116"/>
                  </a:lnTo>
                  <a:lnTo>
                    <a:pt x="561314" y="188302"/>
                  </a:lnTo>
                  <a:lnTo>
                    <a:pt x="560108" y="186448"/>
                  </a:lnTo>
                  <a:lnTo>
                    <a:pt x="563410" y="186283"/>
                  </a:lnTo>
                  <a:lnTo>
                    <a:pt x="569633" y="186347"/>
                  </a:lnTo>
                  <a:lnTo>
                    <a:pt x="579247" y="186855"/>
                  </a:lnTo>
                  <a:lnTo>
                    <a:pt x="592670" y="188036"/>
                  </a:lnTo>
                  <a:lnTo>
                    <a:pt x="601484" y="187909"/>
                  </a:lnTo>
                  <a:close/>
                </a:path>
                <a:path w="729614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15"/>
                  </a:lnTo>
                  <a:lnTo>
                    <a:pt x="574598" y="23139"/>
                  </a:lnTo>
                  <a:lnTo>
                    <a:pt x="559930" y="56184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12"/>
                  </a:lnTo>
                  <a:lnTo>
                    <a:pt x="568680" y="111429"/>
                  </a:lnTo>
                  <a:lnTo>
                    <a:pt x="568312" y="122351"/>
                  </a:lnTo>
                  <a:lnTo>
                    <a:pt x="570839" y="122643"/>
                  </a:lnTo>
                  <a:lnTo>
                    <a:pt x="576605" y="112814"/>
                  </a:lnTo>
                  <a:lnTo>
                    <a:pt x="590067" y="83896"/>
                  </a:lnTo>
                  <a:lnTo>
                    <a:pt x="615632" y="26949"/>
                  </a:lnTo>
                  <a:close/>
                </a:path>
                <a:path w="729614" h="564514">
                  <a:moveTo>
                    <a:pt x="677786" y="102844"/>
                  </a:moveTo>
                  <a:lnTo>
                    <a:pt x="653503" y="70154"/>
                  </a:lnTo>
                  <a:lnTo>
                    <a:pt x="635050" y="61061"/>
                  </a:lnTo>
                  <a:lnTo>
                    <a:pt x="624459" y="89509"/>
                  </a:lnTo>
                  <a:lnTo>
                    <a:pt x="594969" y="125260"/>
                  </a:lnTo>
                  <a:lnTo>
                    <a:pt x="591616" y="129755"/>
                  </a:lnTo>
                  <a:lnTo>
                    <a:pt x="598246" y="126492"/>
                  </a:lnTo>
                  <a:lnTo>
                    <a:pt x="608126" y="124206"/>
                  </a:lnTo>
                  <a:lnTo>
                    <a:pt x="615746" y="124701"/>
                  </a:lnTo>
                  <a:lnTo>
                    <a:pt x="615632" y="129755"/>
                  </a:lnTo>
                  <a:lnTo>
                    <a:pt x="610692" y="136220"/>
                  </a:lnTo>
                  <a:lnTo>
                    <a:pt x="605256" y="141681"/>
                  </a:lnTo>
                  <a:lnTo>
                    <a:pt x="595896" y="149136"/>
                  </a:lnTo>
                  <a:lnTo>
                    <a:pt x="579208" y="161544"/>
                  </a:lnTo>
                  <a:lnTo>
                    <a:pt x="611365" y="143154"/>
                  </a:lnTo>
                  <a:lnTo>
                    <a:pt x="635266" y="129844"/>
                  </a:lnTo>
                  <a:lnTo>
                    <a:pt x="649884" y="122415"/>
                  </a:lnTo>
                  <a:lnTo>
                    <a:pt x="659028" y="118541"/>
                  </a:lnTo>
                  <a:lnTo>
                    <a:pt x="670128" y="111861"/>
                  </a:lnTo>
                  <a:lnTo>
                    <a:pt x="677786" y="102844"/>
                  </a:lnTo>
                  <a:close/>
                </a:path>
                <a:path w="729614" h="564514">
                  <a:moveTo>
                    <a:pt x="729030" y="191046"/>
                  </a:moveTo>
                  <a:lnTo>
                    <a:pt x="723366" y="181927"/>
                  </a:lnTo>
                  <a:lnTo>
                    <a:pt x="705548" y="172135"/>
                  </a:lnTo>
                  <a:lnTo>
                    <a:pt x="684466" y="164985"/>
                  </a:lnTo>
                  <a:lnTo>
                    <a:pt x="665784" y="162598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802"/>
                  </a:lnTo>
                  <a:lnTo>
                    <a:pt x="729030" y="191046"/>
                  </a:lnTo>
                  <a:close/>
                </a:path>
              </a:pathLst>
            </a:custGeom>
            <a:solidFill>
              <a:srgbClr val="809BD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493351" y="3107427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4" h="570229">
                  <a:moveTo>
                    <a:pt x="602683" y="0"/>
                  </a:moveTo>
                  <a:lnTo>
                    <a:pt x="594275" y="3442"/>
                  </a:lnTo>
                  <a:lnTo>
                    <a:pt x="589045" y="7678"/>
                  </a:lnTo>
                  <a:lnTo>
                    <a:pt x="584807" y="15489"/>
                  </a:lnTo>
                  <a:lnTo>
                    <a:pt x="579378" y="29654"/>
                  </a:lnTo>
                  <a:lnTo>
                    <a:pt x="570032" y="51781"/>
                  </a:lnTo>
                  <a:lnTo>
                    <a:pt x="556040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1"/>
                  </a:lnTo>
                  <a:lnTo>
                    <a:pt x="275677" y="484870"/>
                  </a:lnTo>
                  <a:lnTo>
                    <a:pt x="318663" y="498844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138FE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496402" y="3107423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4" h="564514">
                  <a:moveTo>
                    <a:pt x="136982" y="401408"/>
                  </a:moveTo>
                  <a:lnTo>
                    <a:pt x="104825" y="419798"/>
                  </a:lnTo>
                  <a:lnTo>
                    <a:pt x="80924" y="433108"/>
                  </a:lnTo>
                  <a:lnTo>
                    <a:pt x="66306" y="440537"/>
                  </a:lnTo>
                  <a:lnTo>
                    <a:pt x="57162" y="444411"/>
                  </a:lnTo>
                  <a:lnTo>
                    <a:pt x="46062" y="451091"/>
                  </a:lnTo>
                  <a:lnTo>
                    <a:pt x="38404" y="460108"/>
                  </a:lnTo>
                  <a:lnTo>
                    <a:pt x="39598" y="471004"/>
                  </a:lnTo>
                  <a:lnTo>
                    <a:pt x="45808" y="480250"/>
                  </a:lnTo>
                  <a:lnTo>
                    <a:pt x="52209" y="486549"/>
                  </a:lnTo>
                  <a:lnTo>
                    <a:pt x="62687" y="492798"/>
                  </a:lnTo>
                  <a:lnTo>
                    <a:pt x="81140" y="501891"/>
                  </a:lnTo>
                  <a:lnTo>
                    <a:pt x="91732" y="473443"/>
                  </a:lnTo>
                  <a:lnTo>
                    <a:pt x="121221" y="437692"/>
                  </a:lnTo>
                  <a:lnTo>
                    <a:pt x="124574" y="433197"/>
                  </a:lnTo>
                  <a:lnTo>
                    <a:pt x="117932" y="436473"/>
                  </a:lnTo>
                  <a:lnTo>
                    <a:pt x="108064" y="438746"/>
                  </a:lnTo>
                  <a:lnTo>
                    <a:pt x="100431" y="438251"/>
                  </a:lnTo>
                  <a:lnTo>
                    <a:pt x="100558" y="433197"/>
                  </a:lnTo>
                  <a:lnTo>
                    <a:pt x="105498" y="426745"/>
                  </a:lnTo>
                  <a:lnTo>
                    <a:pt x="110934" y="421271"/>
                  </a:lnTo>
                  <a:lnTo>
                    <a:pt x="120294" y="413829"/>
                  </a:lnTo>
                  <a:lnTo>
                    <a:pt x="136982" y="401408"/>
                  </a:lnTo>
                  <a:close/>
                </a:path>
                <a:path w="729614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103"/>
                  </a:lnTo>
                  <a:lnTo>
                    <a:pt x="0" y="376847"/>
                  </a:lnTo>
                  <a:lnTo>
                    <a:pt x="5676" y="385978"/>
                  </a:lnTo>
                  <a:lnTo>
                    <a:pt x="23482" y="395757"/>
                  </a:lnTo>
                  <a:lnTo>
                    <a:pt x="44577" y="402907"/>
                  </a:lnTo>
                  <a:lnTo>
                    <a:pt x="63246" y="405295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4" h="564514">
                  <a:moveTo>
                    <a:pt x="190411" y="442429"/>
                  </a:moveTo>
                  <a:lnTo>
                    <a:pt x="150266" y="501992"/>
                  </a:lnTo>
                  <a:lnTo>
                    <a:pt x="155270" y="472224"/>
                  </a:lnTo>
                  <a:lnTo>
                    <a:pt x="158000" y="451129"/>
                  </a:lnTo>
                  <a:lnTo>
                    <a:pt x="157759" y="440207"/>
                  </a:lnTo>
                  <a:lnTo>
                    <a:pt x="155219" y="440055"/>
                  </a:lnTo>
                  <a:lnTo>
                    <a:pt x="149999" y="450202"/>
                  </a:lnTo>
                  <a:lnTo>
                    <a:pt x="138163" y="479818"/>
                  </a:lnTo>
                  <a:lnTo>
                    <a:pt x="115785" y="538073"/>
                  </a:lnTo>
                  <a:lnTo>
                    <a:pt x="133261" y="564095"/>
                  </a:lnTo>
                  <a:lnTo>
                    <a:pt x="146570" y="555244"/>
                  </a:lnTo>
                  <a:lnTo>
                    <a:pt x="156959" y="539610"/>
                  </a:lnTo>
                  <a:lnTo>
                    <a:pt x="169786" y="505815"/>
                  </a:lnTo>
                  <a:lnTo>
                    <a:pt x="190411" y="442429"/>
                  </a:lnTo>
                  <a:close/>
                </a:path>
                <a:path w="729614" h="564514">
                  <a:moveTo>
                    <a:pt x="601484" y="187921"/>
                  </a:moveTo>
                  <a:lnTo>
                    <a:pt x="600227" y="185547"/>
                  </a:lnTo>
                  <a:lnTo>
                    <a:pt x="593801" y="182626"/>
                  </a:lnTo>
                  <a:lnTo>
                    <a:pt x="587121" y="180886"/>
                  </a:lnTo>
                  <a:lnTo>
                    <a:pt x="570331" y="179895"/>
                  </a:lnTo>
                  <a:lnTo>
                    <a:pt x="560565" y="178422"/>
                  </a:lnTo>
                  <a:lnTo>
                    <a:pt x="552958" y="175323"/>
                  </a:lnTo>
                  <a:lnTo>
                    <a:pt x="550189" y="171259"/>
                  </a:lnTo>
                  <a:lnTo>
                    <a:pt x="552259" y="167449"/>
                  </a:lnTo>
                  <a:lnTo>
                    <a:pt x="557453" y="163931"/>
                  </a:lnTo>
                  <a:lnTo>
                    <a:pt x="570763" y="157530"/>
                  </a:lnTo>
                  <a:lnTo>
                    <a:pt x="577253" y="153873"/>
                  </a:lnTo>
                  <a:lnTo>
                    <a:pt x="583438" y="149796"/>
                  </a:lnTo>
                  <a:lnTo>
                    <a:pt x="589229" y="145389"/>
                  </a:lnTo>
                  <a:lnTo>
                    <a:pt x="590511" y="142100"/>
                  </a:lnTo>
                  <a:lnTo>
                    <a:pt x="585952" y="140931"/>
                  </a:lnTo>
                  <a:lnTo>
                    <a:pt x="579666" y="141198"/>
                  </a:lnTo>
                  <a:lnTo>
                    <a:pt x="575729" y="142252"/>
                  </a:lnTo>
                  <a:lnTo>
                    <a:pt x="570534" y="145897"/>
                  </a:lnTo>
                  <a:lnTo>
                    <a:pt x="559803" y="152666"/>
                  </a:lnTo>
                  <a:lnTo>
                    <a:pt x="549605" y="158343"/>
                  </a:lnTo>
                  <a:lnTo>
                    <a:pt x="549605" y="195986"/>
                  </a:lnTo>
                  <a:lnTo>
                    <a:pt x="469011" y="297510"/>
                  </a:lnTo>
                  <a:lnTo>
                    <a:pt x="403860" y="354533"/>
                  </a:lnTo>
                  <a:lnTo>
                    <a:pt x="324408" y="382066"/>
                  </a:lnTo>
                  <a:lnTo>
                    <a:pt x="201117" y="399110"/>
                  </a:lnTo>
                  <a:lnTo>
                    <a:pt x="187972" y="384035"/>
                  </a:lnTo>
                  <a:lnTo>
                    <a:pt x="250126" y="273126"/>
                  </a:lnTo>
                  <a:lnTo>
                    <a:pt x="309702" y="211137"/>
                  </a:lnTo>
                  <a:lnTo>
                    <a:pt x="397294" y="183400"/>
                  </a:lnTo>
                  <a:lnTo>
                    <a:pt x="529717" y="170853"/>
                  </a:lnTo>
                  <a:lnTo>
                    <a:pt x="549605" y="195986"/>
                  </a:lnTo>
                  <a:lnTo>
                    <a:pt x="549605" y="158343"/>
                  </a:lnTo>
                  <a:lnTo>
                    <a:pt x="546646" y="159981"/>
                  </a:lnTo>
                  <a:lnTo>
                    <a:pt x="542607" y="161696"/>
                  </a:lnTo>
                  <a:lnTo>
                    <a:pt x="537692" y="152984"/>
                  </a:lnTo>
                  <a:lnTo>
                    <a:pt x="545122" y="144868"/>
                  </a:lnTo>
                  <a:lnTo>
                    <a:pt x="554647" y="129476"/>
                  </a:lnTo>
                  <a:lnTo>
                    <a:pt x="559574" y="122428"/>
                  </a:lnTo>
                  <a:lnTo>
                    <a:pt x="561213" y="118732"/>
                  </a:lnTo>
                  <a:lnTo>
                    <a:pt x="557949" y="119735"/>
                  </a:lnTo>
                  <a:lnTo>
                    <a:pt x="553059" y="122859"/>
                  </a:lnTo>
                  <a:lnTo>
                    <a:pt x="549770" y="125526"/>
                  </a:lnTo>
                  <a:lnTo>
                    <a:pt x="533069" y="144780"/>
                  </a:lnTo>
                  <a:lnTo>
                    <a:pt x="530504" y="140220"/>
                  </a:lnTo>
                  <a:lnTo>
                    <a:pt x="527685" y="135204"/>
                  </a:lnTo>
                  <a:lnTo>
                    <a:pt x="526072" y="135242"/>
                  </a:lnTo>
                  <a:lnTo>
                    <a:pt x="511124" y="118427"/>
                  </a:lnTo>
                  <a:lnTo>
                    <a:pt x="456844" y="73228"/>
                  </a:lnTo>
                  <a:lnTo>
                    <a:pt x="418541" y="52590"/>
                  </a:lnTo>
                  <a:lnTo>
                    <a:pt x="378015" y="51511"/>
                  </a:lnTo>
                  <a:lnTo>
                    <a:pt x="317068" y="64985"/>
                  </a:lnTo>
                  <a:lnTo>
                    <a:pt x="179590" y="116674"/>
                  </a:lnTo>
                  <a:lnTo>
                    <a:pt x="116725" y="164376"/>
                  </a:lnTo>
                  <a:lnTo>
                    <a:pt x="113157" y="235508"/>
                  </a:lnTo>
                  <a:lnTo>
                    <a:pt x="153543" y="357492"/>
                  </a:lnTo>
                  <a:lnTo>
                    <a:pt x="168694" y="349846"/>
                  </a:lnTo>
                  <a:lnTo>
                    <a:pt x="141605" y="226923"/>
                  </a:lnTo>
                  <a:lnTo>
                    <a:pt x="147701" y="158965"/>
                  </a:lnTo>
                  <a:lnTo>
                    <a:pt x="200571" y="121704"/>
                  </a:lnTo>
                  <a:lnTo>
                    <a:pt x="313817" y="90843"/>
                  </a:lnTo>
                  <a:lnTo>
                    <a:pt x="255816" y="139306"/>
                  </a:lnTo>
                  <a:lnTo>
                    <a:pt x="340144" y="96177"/>
                  </a:lnTo>
                  <a:lnTo>
                    <a:pt x="394157" y="80302"/>
                  </a:lnTo>
                  <a:lnTo>
                    <a:pt x="441172" y="90360"/>
                  </a:lnTo>
                  <a:lnTo>
                    <a:pt x="504494" y="125006"/>
                  </a:lnTo>
                  <a:lnTo>
                    <a:pt x="513524" y="135153"/>
                  </a:lnTo>
                  <a:lnTo>
                    <a:pt x="513702" y="135432"/>
                  </a:lnTo>
                  <a:lnTo>
                    <a:pt x="329857" y="138391"/>
                  </a:lnTo>
                  <a:lnTo>
                    <a:pt x="226517" y="163195"/>
                  </a:lnTo>
                  <a:lnTo>
                    <a:pt x="184010" y="230962"/>
                  </a:lnTo>
                  <a:lnTo>
                    <a:pt x="169672" y="354545"/>
                  </a:lnTo>
                  <a:lnTo>
                    <a:pt x="169570" y="354418"/>
                  </a:lnTo>
                  <a:lnTo>
                    <a:pt x="162128" y="358140"/>
                  </a:lnTo>
                  <a:lnTo>
                    <a:pt x="157949" y="367322"/>
                  </a:lnTo>
                  <a:lnTo>
                    <a:pt x="160616" y="374396"/>
                  </a:lnTo>
                  <a:lnTo>
                    <a:pt x="165100" y="378993"/>
                  </a:lnTo>
                  <a:lnTo>
                    <a:pt x="166395" y="380796"/>
                  </a:lnTo>
                  <a:lnTo>
                    <a:pt x="163093" y="381114"/>
                  </a:lnTo>
                  <a:lnTo>
                    <a:pt x="156870" y="381355"/>
                  </a:lnTo>
                  <a:lnTo>
                    <a:pt x="147243" y="381304"/>
                  </a:lnTo>
                  <a:lnTo>
                    <a:pt x="133781" y="380758"/>
                  </a:lnTo>
                  <a:lnTo>
                    <a:pt x="124980" y="381292"/>
                  </a:lnTo>
                  <a:lnTo>
                    <a:pt x="126352" y="383603"/>
                  </a:lnTo>
                  <a:lnTo>
                    <a:pt x="132918" y="386207"/>
                  </a:lnTo>
                  <a:lnTo>
                    <a:pt x="139674" y="387642"/>
                  </a:lnTo>
                  <a:lnTo>
                    <a:pt x="156489" y="387832"/>
                  </a:lnTo>
                  <a:lnTo>
                    <a:pt x="166319" y="388835"/>
                  </a:lnTo>
                  <a:lnTo>
                    <a:pt x="174066" y="391579"/>
                  </a:lnTo>
                  <a:lnTo>
                    <a:pt x="177012" y="395503"/>
                  </a:lnTo>
                  <a:lnTo>
                    <a:pt x="175133" y="399415"/>
                  </a:lnTo>
                  <a:lnTo>
                    <a:pt x="170103" y="403174"/>
                  </a:lnTo>
                  <a:lnTo>
                    <a:pt x="157111" y="410184"/>
                  </a:lnTo>
                  <a:lnTo>
                    <a:pt x="150812" y="414159"/>
                  </a:lnTo>
                  <a:lnTo>
                    <a:pt x="144818" y="418503"/>
                  </a:lnTo>
                  <a:lnTo>
                    <a:pt x="139242" y="423189"/>
                  </a:lnTo>
                  <a:lnTo>
                    <a:pt x="138112" y="426542"/>
                  </a:lnTo>
                  <a:lnTo>
                    <a:pt x="142722" y="427494"/>
                  </a:lnTo>
                  <a:lnTo>
                    <a:pt x="148996" y="426923"/>
                  </a:lnTo>
                  <a:lnTo>
                    <a:pt x="152882" y="425691"/>
                  </a:lnTo>
                  <a:lnTo>
                    <a:pt x="157886" y="421805"/>
                  </a:lnTo>
                  <a:lnTo>
                    <a:pt x="168287" y="414528"/>
                  </a:lnTo>
                  <a:lnTo>
                    <a:pt x="181089" y="406590"/>
                  </a:lnTo>
                  <a:lnTo>
                    <a:pt x="193319" y="400735"/>
                  </a:lnTo>
                  <a:lnTo>
                    <a:pt x="198145" y="401459"/>
                  </a:lnTo>
                  <a:lnTo>
                    <a:pt x="194398" y="408305"/>
                  </a:lnTo>
                  <a:lnTo>
                    <a:pt x="183324" y="421627"/>
                  </a:lnTo>
                  <a:lnTo>
                    <a:pt x="174536" y="437438"/>
                  </a:lnTo>
                  <a:lnTo>
                    <a:pt x="169951" y="444715"/>
                  </a:lnTo>
                  <a:lnTo>
                    <a:pt x="168490" y="448487"/>
                  </a:lnTo>
                  <a:lnTo>
                    <a:pt x="171704" y="447332"/>
                  </a:lnTo>
                  <a:lnTo>
                    <a:pt x="176441" y="443979"/>
                  </a:lnTo>
                  <a:lnTo>
                    <a:pt x="179590" y="441159"/>
                  </a:lnTo>
                  <a:lnTo>
                    <a:pt x="199351" y="416090"/>
                  </a:lnTo>
                  <a:lnTo>
                    <a:pt x="200761" y="406577"/>
                  </a:lnTo>
                  <a:lnTo>
                    <a:pt x="213182" y="431419"/>
                  </a:lnTo>
                  <a:lnTo>
                    <a:pt x="376250" y="450989"/>
                  </a:lnTo>
                  <a:lnTo>
                    <a:pt x="461606" y="435127"/>
                  </a:lnTo>
                  <a:lnTo>
                    <a:pt x="413194" y="475830"/>
                  </a:lnTo>
                  <a:lnTo>
                    <a:pt x="363575" y="495973"/>
                  </a:lnTo>
                  <a:lnTo>
                    <a:pt x="306362" y="481495"/>
                  </a:lnTo>
                  <a:lnTo>
                    <a:pt x="216890" y="433692"/>
                  </a:lnTo>
                  <a:lnTo>
                    <a:pt x="206476" y="439724"/>
                  </a:lnTo>
                  <a:lnTo>
                    <a:pt x="287070" y="506869"/>
                  </a:lnTo>
                  <a:lnTo>
                    <a:pt x="342150" y="532549"/>
                  </a:lnTo>
                  <a:lnTo>
                    <a:pt x="397052" y="519747"/>
                  </a:lnTo>
                  <a:lnTo>
                    <a:pt x="477202" y="471449"/>
                  </a:lnTo>
                  <a:lnTo>
                    <a:pt x="561594" y="409409"/>
                  </a:lnTo>
                  <a:lnTo>
                    <a:pt x="599262" y="362229"/>
                  </a:lnTo>
                  <a:lnTo>
                    <a:pt x="598817" y="306095"/>
                  </a:lnTo>
                  <a:lnTo>
                    <a:pt x="568845" y="217157"/>
                  </a:lnTo>
                  <a:lnTo>
                    <a:pt x="572363" y="286016"/>
                  </a:lnTo>
                  <a:lnTo>
                    <a:pt x="564273" y="330073"/>
                  </a:lnTo>
                  <a:lnTo>
                    <a:pt x="536219" y="368325"/>
                  </a:lnTo>
                  <a:lnTo>
                    <a:pt x="479869" y="419760"/>
                  </a:lnTo>
                  <a:lnTo>
                    <a:pt x="472973" y="425564"/>
                  </a:lnTo>
                  <a:lnTo>
                    <a:pt x="518477" y="359651"/>
                  </a:lnTo>
                  <a:lnTo>
                    <a:pt x="562368" y="209689"/>
                  </a:lnTo>
                  <a:lnTo>
                    <a:pt x="563283" y="209283"/>
                  </a:lnTo>
                  <a:lnTo>
                    <a:pt x="567893" y="200304"/>
                  </a:lnTo>
                  <a:lnTo>
                    <a:pt x="565569" y="193116"/>
                  </a:lnTo>
                  <a:lnTo>
                    <a:pt x="561314" y="188302"/>
                  </a:lnTo>
                  <a:lnTo>
                    <a:pt x="560108" y="186448"/>
                  </a:lnTo>
                  <a:lnTo>
                    <a:pt x="563410" y="186283"/>
                  </a:lnTo>
                  <a:lnTo>
                    <a:pt x="569633" y="186347"/>
                  </a:lnTo>
                  <a:lnTo>
                    <a:pt x="579247" y="186855"/>
                  </a:lnTo>
                  <a:lnTo>
                    <a:pt x="592670" y="188036"/>
                  </a:lnTo>
                  <a:lnTo>
                    <a:pt x="601484" y="187921"/>
                  </a:lnTo>
                  <a:close/>
                </a:path>
                <a:path w="729614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15"/>
                  </a:lnTo>
                  <a:lnTo>
                    <a:pt x="574598" y="23139"/>
                  </a:lnTo>
                  <a:lnTo>
                    <a:pt x="559930" y="56184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12"/>
                  </a:lnTo>
                  <a:lnTo>
                    <a:pt x="568680" y="111429"/>
                  </a:lnTo>
                  <a:lnTo>
                    <a:pt x="568312" y="122351"/>
                  </a:lnTo>
                  <a:lnTo>
                    <a:pt x="570839" y="122656"/>
                  </a:lnTo>
                  <a:lnTo>
                    <a:pt x="576605" y="112814"/>
                  </a:lnTo>
                  <a:lnTo>
                    <a:pt x="590067" y="83896"/>
                  </a:lnTo>
                  <a:lnTo>
                    <a:pt x="615632" y="26949"/>
                  </a:lnTo>
                  <a:close/>
                </a:path>
                <a:path w="729614" h="564514">
                  <a:moveTo>
                    <a:pt x="677786" y="102844"/>
                  </a:moveTo>
                  <a:lnTo>
                    <a:pt x="653503" y="70167"/>
                  </a:lnTo>
                  <a:lnTo>
                    <a:pt x="635050" y="61074"/>
                  </a:lnTo>
                  <a:lnTo>
                    <a:pt x="624459" y="89522"/>
                  </a:lnTo>
                  <a:lnTo>
                    <a:pt x="594969" y="125260"/>
                  </a:lnTo>
                  <a:lnTo>
                    <a:pt x="591616" y="129768"/>
                  </a:lnTo>
                  <a:lnTo>
                    <a:pt x="598246" y="126492"/>
                  </a:lnTo>
                  <a:lnTo>
                    <a:pt x="608126" y="124206"/>
                  </a:lnTo>
                  <a:lnTo>
                    <a:pt x="615746" y="124701"/>
                  </a:lnTo>
                  <a:lnTo>
                    <a:pt x="615632" y="129768"/>
                  </a:lnTo>
                  <a:lnTo>
                    <a:pt x="610692" y="136220"/>
                  </a:lnTo>
                  <a:lnTo>
                    <a:pt x="605256" y="141681"/>
                  </a:lnTo>
                  <a:lnTo>
                    <a:pt x="595896" y="149136"/>
                  </a:lnTo>
                  <a:lnTo>
                    <a:pt x="579208" y="161556"/>
                  </a:lnTo>
                  <a:lnTo>
                    <a:pt x="611365" y="143154"/>
                  </a:lnTo>
                  <a:lnTo>
                    <a:pt x="635266" y="129844"/>
                  </a:lnTo>
                  <a:lnTo>
                    <a:pt x="649884" y="122428"/>
                  </a:lnTo>
                  <a:lnTo>
                    <a:pt x="659028" y="118541"/>
                  </a:lnTo>
                  <a:lnTo>
                    <a:pt x="670128" y="111861"/>
                  </a:lnTo>
                  <a:lnTo>
                    <a:pt x="677786" y="102844"/>
                  </a:lnTo>
                  <a:close/>
                </a:path>
                <a:path w="729614" h="564514">
                  <a:moveTo>
                    <a:pt x="729030" y="191058"/>
                  </a:moveTo>
                  <a:lnTo>
                    <a:pt x="723366" y="181927"/>
                  </a:lnTo>
                  <a:lnTo>
                    <a:pt x="705548" y="172135"/>
                  </a:lnTo>
                  <a:lnTo>
                    <a:pt x="684466" y="164985"/>
                  </a:lnTo>
                  <a:lnTo>
                    <a:pt x="665784" y="162610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802"/>
                  </a:lnTo>
                  <a:lnTo>
                    <a:pt x="729030" y="191058"/>
                  </a:lnTo>
                  <a:close/>
                </a:path>
              </a:pathLst>
            </a:custGeom>
            <a:solidFill>
              <a:srgbClr val="809BD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493351" y="3874230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4" h="570229">
                  <a:moveTo>
                    <a:pt x="602683" y="0"/>
                  </a:moveTo>
                  <a:lnTo>
                    <a:pt x="594275" y="3442"/>
                  </a:lnTo>
                  <a:lnTo>
                    <a:pt x="589045" y="7678"/>
                  </a:lnTo>
                  <a:lnTo>
                    <a:pt x="584807" y="15489"/>
                  </a:lnTo>
                  <a:lnTo>
                    <a:pt x="579378" y="29654"/>
                  </a:lnTo>
                  <a:lnTo>
                    <a:pt x="570032" y="51781"/>
                  </a:lnTo>
                  <a:lnTo>
                    <a:pt x="556040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7"/>
                  </a:lnTo>
                  <a:lnTo>
                    <a:pt x="275677" y="484874"/>
                  </a:lnTo>
                  <a:lnTo>
                    <a:pt x="318663" y="498846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138FE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496402" y="3874236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4" h="564514">
                  <a:moveTo>
                    <a:pt x="136982" y="401396"/>
                  </a:moveTo>
                  <a:lnTo>
                    <a:pt x="104825" y="419798"/>
                  </a:lnTo>
                  <a:lnTo>
                    <a:pt x="80924" y="433095"/>
                  </a:lnTo>
                  <a:lnTo>
                    <a:pt x="66306" y="440524"/>
                  </a:lnTo>
                  <a:lnTo>
                    <a:pt x="57162" y="444398"/>
                  </a:lnTo>
                  <a:lnTo>
                    <a:pt x="46062" y="451078"/>
                  </a:lnTo>
                  <a:lnTo>
                    <a:pt x="38404" y="460095"/>
                  </a:lnTo>
                  <a:lnTo>
                    <a:pt x="39598" y="470992"/>
                  </a:lnTo>
                  <a:lnTo>
                    <a:pt x="45808" y="480237"/>
                  </a:lnTo>
                  <a:lnTo>
                    <a:pt x="52209" y="486537"/>
                  </a:lnTo>
                  <a:lnTo>
                    <a:pt x="62687" y="492785"/>
                  </a:lnTo>
                  <a:lnTo>
                    <a:pt x="81140" y="501878"/>
                  </a:lnTo>
                  <a:lnTo>
                    <a:pt x="91732" y="473430"/>
                  </a:lnTo>
                  <a:lnTo>
                    <a:pt x="121221" y="437680"/>
                  </a:lnTo>
                  <a:lnTo>
                    <a:pt x="124574" y="433184"/>
                  </a:lnTo>
                  <a:lnTo>
                    <a:pt x="117932" y="436460"/>
                  </a:lnTo>
                  <a:lnTo>
                    <a:pt x="108064" y="438746"/>
                  </a:lnTo>
                  <a:lnTo>
                    <a:pt x="100431" y="438251"/>
                  </a:lnTo>
                  <a:lnTo>
                    <a:pt x="100558" y="433184"/>
                  </a:lnTo>
                  <a:lnTo>
                    <a:pt x="105498" y="426732"/>
                  </a:lnTo>
                  <a:lnTo>
                    <a:pt x="110934" y="421271"/>
                  </a:lnTo>
                  <a:lnTo>
                    <a:pt x="120294" y="413816"/>
                  </a:lnTo>
                  <a:lnTo>
                    <a:pt x="136982" y="401396"/>
                  </a:lnTo>
                  <a:close/>
                </a:path>
                <a:path w="729614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090"/>
                  </a:lnTo>
                  <a:lnTo>
                    <a:pt x="0" y="376834"/>
                  </a:lnTo>
                  <a:lnTo>
                    <a:pt x="5676" y="385965"/>
                  </a:lnTo>
                  <a:lnTo>
                    <a:pt x="23482" y="395757"/>
                  </a:lnTo>
                  <a:lnTo>
                    <a:pt x="44577" y="402907"/>
                  </a:lnTo>
                  <a:lnTo>
                    <a:pt x="63246" y="405282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4" h="564514">
                  <a:moveTo>
                    <a:pt x="190411" y="442429"/>
                  </a:moveTo>
                  <a:lnTo>
                    <a:pt x="150266" y="501992"/>
                  </a:lnTo>
                  <a:lnTo>
                    <a:pt x="155270" y="472224"/>
                  </a:lnTo>
                  <a:lnTo>
                    <a:pt x="158000" y="451116"/>
                  </a:lnTo>
                  <a:lnTo>
                    <a:pt x="157759" y="440207"/>
                  </a:lnTo>
                  <a:lnTo>
                    <a:pt x="155219" y="440042"/>
                  </a:lnTo>
                  <a:lnTo>
                    <a:pt x="149999" y="450189"/>
                  </a:lnTo>
                  <a:lnTo>
                    <a:pt x="138163" y="479806"/>
                  </a:lnTo>
                  <a:lnTo>
                    <a:pt x="115785" y="538073"/>
                  </a:lnTo>
                  <a:lnTo>
                    <a:pt x="133261" y="564095"/>
                  </a:lnTo>
                  <a:lnTo>
                    <a:pt x="146570" y="555231"/>
                  </a:lnTo>
                  <a:lnTo>
                    <a:pt x="156959" y="539610"/>
                  </a:lnTo>
                  <a:lnTo>
                    <a:pt x="169786" y="505802"/>
                  </a:lnTo>
                  <a:lnTo>
                    <a:pt x="190411" y="442429"/>
                  </a:lnTo>
                  <a:close/>
                </a:path>
                <a:path w="729614" h="564514">
                  <a:moveTo>
                    <a:pt x="601484" y="187909"/>
                  </a:moveTo>
                  <a:lnTo>
                    <a:pt x="600227" y="185534"/>
                  </a:lnTo>
                  <a:lnTo>
                    <a:pt x="593801" y="182626"/>
                  </a:lnTo>
                  <a:lnTo>
                    <a:pt x="587121" y="180873"/>
                  </a:lnTo>
                  <a:lnTo>
                    <a:pt x="570331" y="179882"/>
                  </a:lnTo>
                  <a:lnTo>
                    <a:pt x="560565" y="178409"/>
                  </a:lnTo>
                  <a:lnTo>
                    <a:pt x="552958" y="175310"/>
                  </a:lnTo>
                  <a:lnTo>
                    <a:pt x="550189" y="171246"/>
                  </a:lnTo>
                  <a:lnTo>
                    <a:pt x="552259" y="167436"/>
                  </a:lnTo>
                  <a:lnTo>
                    <a:pt x="557453" y="163918"/>
                  </a:lnTo>
                  <a:lnTo>
                    <a:pt x="570763" y="157518"/>
                  </a:lnTo>
                  <a:lnTo>
                    <a:pt x="577253" y="153860"/>
                  </a:lnTo>
                  <a:lnTo>
                    <a:pt x="583438" y="149796"/>
                  </a:lnTo>
                  <a:lnTo>
                    <a:pt x="589229" y="145376"/>
                  </a:lnTo>
                  <a:lnTo>
                    <a:pt x="590511" y="142087"/>
                  </a:lnTo>
                  <a:lnTo>
                    <a:pt x="585952" y="140919"/>
                  </a:lnTo>
                  <a:lnTo>
                    <a:pt x="579666" y="141185"/>
                  </a:lnTo>
                  <a:lnTo>
                    <a:pt x="575729" y="142240"/>
                  </a:lnTo>
                  <a:lnTo>
                    <a:pt x="570534" y="145884"/>
                  </a:lnTo>
                  <a:lnTo>
                    <a:pt x="559803" y="152654"/>
                  </a:lnTo>
                  <a:lnTo>
                    <a:pt x="549605" y="158343"/>
                  </a:lnTo>
                  <a:lnTo>
                    <a:pt x="549605" y="195973"/>
                  </a:lnTo>
                  <a:lnTo>
                    <a:pt x="469011" y="297497"/>
                  </a:lnTo>
                  <a:lnTo>
                    <a:pt x="403860" y="354533"/>
                  </a:lnTo>
                  <a:lnTo>
                    <a:pt x="324408" y="382066"/>
                  </a:lnTo>
                  <a:lnTo>
                    <a:pt x="201117" y="399097"/>
                  </a:lnTo>
                  <a:lnTo>
                    <a:pt x="187972" y="384022"/>
                  </a:lnTo>
                  <a:lnTo>
                    <a:pt x="250126" y="273113"/>
                  </a:lnTo>
                  <a:lnTo>
                    <a:pt x="309702" y="211124"/>
                  </a:lnTo>
                  <a:lnTo>
                    <a:pt x="397294" y="183388"/>
                  </a:lnTo>
                  <a:lnTo>
                    <a:pt x="529717" y="170840"/>
                  </a:lnTo>
                  <a:lnTo>
                    <a:pt x="549605" y="195973"/>
                  </a:lnTo>
                  <a:lnTo>
                    <a:pt x="549605" y="158343"/>
                  </a:lnTo>
                  <a:lnTo>
                    <a:pt x="546646" y="159981"/>
                  </a:lnTo>
                  <a:lnTo>
                    <a:pt x="542607" y="161683"/>
                  </a:lnTo>
                  <a:lnTo>
                    <a:pt x="537692" y="152971"/>
                  </a:lnTo>
                  <a:lnTo>
                    <a:pt x="545122" y="144856"/>
                  </a:lnTo>
                  <a:lnTo>
                    <a:pt x="554647" y="129463"/>
                  </a:lnTo>
                  <a:lnTo>
                    <a:pt x="559574" y="122415"/>
                  </a:lnTo>
                  <a:lnTo>
                    <a:pt x="561213" y="118719"/>
                  </a:lnTo>
                  <a:lnTo>
                    <a:pt x="557949" y="119722"/>
                  </a:lnTo>
                  <a:lnTo>
                    <a:pt x="553059" y="122847"/>
                  </a:lnTo>
                  <a:lnTo>
                    <a:pt x="549770" y="125514"/>
                  </a:lnTo>
                  <a:lnTo>
                    <a:pt x="533069" y="144767"/>
                  </a:lnTo>
                  <a:lnTo>
                    <a:pt x="530504" y="140208"/>
                  </a:lnTo>
                  <a:lnTo>
                    <a:pt x="527685" y="135191"/>
                  </a:lnTo>
                  <a:lnTo>
                    <a:pt x="526072" y="135229"/>
                  </a:lnTo>
                  <a:lnTo>
                    <a:pt x="511124" y="118414"/>
                  </a:lnTo>
                  <a:lnTo>
                    <a:pt x="456844" y="73215"/>
                  </a:lnTo>
                  <a:lnTo>
                    <a:pt x="418541" y="52578"/>
                  </a:lnTo>
                  <a:lnTo>
                    <a:pt x="378015" y="51498"/>
                  </a:lnTo>
                  <a:lnTo>
                    <a:pt x="317068" y="64973"/>
                  </a:lnTo>
                  <a:lnTo>
                    <a:pt x="179590" y="116662"/>
                  </a:lnTo>
                  <a:lnTo>
                    <a:pt x="116725" y="164376"/>
                  </a:lnTo>
                  <a:lnTo>
                    <a:pt x="113157" y="235496"/>
                  </a:lnTo>
                  <a:lnTo>
                    <a:pt x="153543" y="357479"/>
                  </a:lnTo>
                  <a:lnTo>
                    <a:pt x="168694" y="349834"/>
                  </a:lnTo>
                  <a:lnTo>
                    <a:pt x="141605" y="226910"/>
                  </a:lnTo>
                  <a:lnTo>
                    <a:pt x="147701" y="158953"/>
                  </a:lnTo>
                  <a:lnTo>
                    <a:pt x="200571" y="121691"/>
                  </a:lnTo>
                  <a:lnTo>
                    <a:pt x="313817" y="90830"/>
                  </a:lnTo>
                  <a:lnTo>
                    <a:pt x="255816" y="139293"/>
                  </a:lnTo>
                  <a:lnTo>
                    <a:pt x="340144" y="96164"/>
                  </a:lnTo>
                  <a:lnTo>
                    <a:pt x="394157" y="80302"/>
                  </a:lnTo>
                  <a:lnTo>
                    <a:pt x="441172" y="90347"/>
                  </a:lnTo>
                  <a:lnTo>
                    <a:pt x="504494" y="124993"/>
                  </a:lnTo>
                  <a:lnTo>
                    <a:pt x="513524" y="135140"/>
                  </a:lnTo>
                  <a:lnTo>
                    <a:pt x="513702" y="135420"/>
                  </a:lnTo>
                  <a:lnTo>
                    <a:pt x="329857" y="138379"/>
                  </a:lnTo>
                  <a:lnTo>
                    <a:pt x="226517" y="163182"/>
                  </a:lnTo>
                  <a:lnTo>
                    <a:pt x="184010" y="230962"/>
                  </a:lnTo>
                  <a:lnTo>
                    <a:pt x="169672" y="354533"/>
                  </a:lnTo>
                  <a:lnTo>
                    <a:pt x="169570" y="354406"/>
                  </a:lnTo>
                  <a:lnTo>
                    <a:pt x="162128" y="358127"/>
                  </a:lnTo>
                  <a:lnTo>
                    <a:pt x="157949" y="367322"/>
                  </a:lnTo>
                  <a:lnTo>
                    <a:pt x="160616" y="374383"/>
                  </a:lnTo>
                  <a:lnTo>
                    <a:pt x="165100" y="378980"/>
                  </a:lnTo>
                  <a:lnTo>
                    <a:pt x="166395" y="380784"/>
                  </a:lnTo>
                  <a:lnTo>
                    <a:pt x="163093" y="381101"/>
                  </a:lnTo>
                  <a:lnTo>
                    <a:pt x="156870" y="381342"/>
                  </a:lnTo>
                  <a:lnTo>
                    <a:pt x="147243" y="381292"/>
                  </a:lnTo>
                  <a:lnTo>
                    <a:pt x="133781" y="380746"/>
                  </a:lnTo>
                  <a:lnTo>
                    <a:pt x="124980" y="381279"/>
                  </a:lnTo>
                  <a:lnTo>
                    <a:pt x="126352" y="383590"/>
                  </a:lnTo>
                  <a:lnTo>
                    <a:pt x="132918" y="386194"/>
                  </a:lnTo>
                  <a:lnTo>
                    <a:pt x="139674" y="387629"/>
                  </a:lnTo>
                  <a:lnTo>
                    <a:pt x="156489" y="387832"/>
                  </a:lnTo>
                  <a:lnTo>
                    <a:pt x="166319" y="388823"/>
                  </a:lnTo>
                  <a:lnTo>
                    <a:pt x="174066" y="391566"/>
                  </a:lnTo>
                  <a:lnTo>
                    <a:pt x="177012" y="395490"/>
                  </a:lnTo>
                  <a:lnTo>
                    <a:pt x="175133" y="399402"/>
                  </a:lnTo>
                  <a:lnTo>
                    <a:pt x="170103" y="403161"/>
                  </a:lnTo>
                  <a:lnTo>
                    <a:pt x="157111" y="410171"/>
                  </a:lnTo>
                  <a:lnTo>
                    <a:pt x="150812" y="414147"/>
                  </a:lnTo>
                  <a:lnTo>
                    <a:pt x="144818" y="418503"/>
                  </a:lnTo>
                  <a:lnTo>
                    <a:pt x="139242" y="423176"/>
                  </a:lnTo>
                  <a:lnTo>
                    <a:pt x="138112" y="426529"/>
                  </a:lnTo>
                  <a:lnTo>
                    <a:pt x="142722" y="427482"/>
                  </a:lnTo>
                  <a:lnTo>
                    <a:pt x="148996" y="426910"/>
                  </a:lnTo>
                  <a:lnTo>
                    <a:pt x="152882" y="425678"/>
                  </a:lnTo>
                  <a:lnTo>
                    <a:pt x="157886" y="421792"/>
                  </a:lnTo>
                  <a:lnTo>
                    <a:pt x="168287" y="414515"/>
                  </a:lnTo>
                  <a:lnTo>
                    <a:pt x="181089" y="406577"/>
                  </a:lnTo>
                  <a:lnTo>
                    <a:pt x="193319" y="400723"/>
                  </a:lnTo>
                  <a:lnTo>
                    <a:pt x="198145" y="401447"/>
                  </a:lnTo>
                  <a:lnTo>
                    <a:pt x="194398" y="408292"/>
                  </a:lnTo>
                  <a:lnTo>
                    <a:pt x="183324" y="421614"/>
                  </a:lnTo>
                  <a:lnTo>
                    <a:pt x="174536" y="437426"/>
                  </a:lnTo>
                  <a:lnTo>
                    <a:pt x="169951" y="444703"/>
                  </a:lnTo>
                  <a:lnTo>
                    <a:pt x="168490" y="448475"/>
                  </a:lnTo>
                  <a:lnTo>
                    <a:pt x="171704" y="447319"/>
                  </a:lnTo>
                  <a:lnTo>
                    <a:pt x="176441" y="443966"/>
                  </a:lnTo>
                  <a:lnTo>
                    <a:pt x="179590" y="441147"/>
                  </a:lnTo>
                  <a:lnTo>
                    <a:pt x="199351" y="416077"/>
                  </a:lnTo>
                  <a:lnTo>
                    <a:pt x="200761" y="406565"/>
                  </a:lnTo>
                  <a:lnTo>
                    <a:pt x="213182" y="431406"/>
                  </a:lnTo>
                  <a:lnTo>
                    <a:pt x="376250" y="450977"/>
                  </a:lnTo>
                  <a:lnTo>
                    <a:pt x="461606" y="435114"/>
                  </a:lnTo>
                  <a:lnTo>
                    <a:pt x="413194" y="475830"/>
                  </a:lnTo>
                  <a:lnTo>
                    <a:pt x="363575" y="495973"/>
                  </a:lnTo>
                  <a:lnTo>
                    <a:pt x="306362" y="481482"/>
                  </a:lnTo>
                  <a:lnTo>
                    <a:pt x="216890" y="433679"/>
                  </a:lnTo>
                  <a:lnTo>
                    <a:pt x="206476" y="439712"/>
                  </a:lnTo>
                  <a:lnTo>
                    <a:pt x="287070" y="506857"/>
                  </a:lnTo>
                  <a:lnTo>
                    <a:pt x="342150" y="532536"/>
                  </a:lnTo>
                  <a:lnTo>
                    <a:pt x="397052" y="519747"/>
                  </a:lnTo>
                  <a:lnTo>
                    <a:pt x="477202" y="471436"/>
                  </a:lnTo>
                  <a:lnTo>
                    <a:pt x="561594" y="409397"/>
                  </a:lnTo>
                  <a:lnTo>
                    <a:pt x="599262" y="362229"/>
                  </a:lnTo>
                  <a:lnTo>
                    <a:pt x="598817" y="306082"/>
                  </a:lnTo>
                  <a:lnTo>
                    <a:pt x="568845" y="217144"/>
                  </a:lnTo>
                  <a:lnTo>
                    <a:pt x="572363" y="286004"/>
                  </a:lnTo>
                  <a:lnTo>
                    <a:pt x="564273" y="330060"/>
                  </a:lnTo>
                  <a:lnTo>
                    <a:pt x="536219" y="368312"/>
                  </a:lnTo>
                  <a:lnTo>
                    <a:pt x="479869" y="419747"/>
                  </a:lnTo>
                  <a:lnTo>
                    <a:pt x="472973" y="425551"/>
                  </a:lnTo>
                  <a:lnTo>
                    <a:pt x="518477" y="359638"/>
                  </a:lnTo>
                  <a:lnTo>
                    <a:pt x="562368" y="209677"/>
                  </a:lnTo>
                  <a:lnTo>
                    <a:pt x="563283" y="209270"/>
                  </a:lnTo>
                  <a:lnTo>
                    <a:pt x="567893" y="200291"/>
                  </a:lnTo>
                  <a:lnTo>
                    <a:pt x="565569" y="193103"/>
                  </a:lnTo>
                  <a:lnTo>
                    <a:pt x="561314" y="188290"/>
                  </a:lnTo>
                  <a:lnTo>
                    <a:pt x="560108" y="186436"/>
                  </a:lnTo>
                  <a:lnTo>
                    <a:pt x="563410" y="186270"/>
                  </a:lnTo>
                  <a:lnTo>
                    <a:pt x="569633" y="186334"/>
                  </a:lnTo>
                  <a:lnTo>
                    <a:pt x="579247" y="186842"/>
                  </a:lnTo>
                  <a:lnTo>
                    <a:pt x="592670" y="188023"/>
                  </a:lnTo>
                  <a:lnTo>
                    <a:pt x="601484" y="187909"/>
                  </a:lnTo>
                  <a:close/>
                </a:path>
                <a:path w="729614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02"/>
                  </a:lnTo>
                  <a:lnTo>
                    <a:pt x="574598" y="23126"/>
                  </a:lnTo>
                  <a:lnTo>
                    <a:pt x="559930" y="56172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00"/>
                  </a:lnTo>
                  <a:lnTo>
                    <a:pt x="568680" y="111429"/>
                  </a:lnTo>
                  <a:lnTo>
                    <a:pt x="568312" y="122351"/>
                  </a:lnTo>
                  <a:lnTo>
                    <a:pt x="570839" y="122643"/>
                  </a:lnTo>
                  <a:lnTo>
                    <a:pt x="576605" y="112801"/>
                  </a:lnTo>
                  <a:lnTo>
                    <a:pt x="590067" y="83883"/>
                  </a:lnTo>
                  <a:lnTo>
                    <a:pt x="615632" y="26949"/>
                  </a:lnTo>
                  <a:close/>
                </a:path>
                <a:path w="729614" h="564514">
                  <a:moveTo>
                    <a:pt x="677786" y="102844"/>
                  </a:moveTo>
                  <a:lnTo>
                    <a:pt x="653503" y="70154"/>
                  </a:lnTo>
                  <a:lnTo>
                    <a:pt x="635050" y="61061"/>
                  </a:lnTo>
                  <a:lnTo>
                    <a:pt x="624459" y="89509"/>
                  </a:lnTo>
                  <a:lnTo>
                    <a:pt x="594969" y="125260"/>
                  </a:lnTo>
                  <a:lnTo>
                    <a:pt x="591616" y="129755"/>
                  </a:lnTo>
                  <a:lnTo>
                    <a:pt x="598246" y="126479"/>
                  </a:lnTo>
                  <a:lnTo>
                    <a:pt x="608126" y="124193"/>
                  </a:lnTo>
                  <a:lnTo>
                    <a:pt x="615746" y="124688"/>
                  </a:lnTo>
                  <a:lnTo>
                    <a:pt x="615632" y="129755"/>
                  </a:lnTo>
                  <a:lnTo>
                    <a:pt x="610692" y="136207"/>
                  </a:lnTo>
                  <a:lnTo>
                    <a:pt x="605256" y="141668"/>
                  </a:lnTo>
                  <a:lnTo>
                    <a:pt x="595896" y="149123"/>
                  </a:lnTo>
                  <a:lnTo>
                    <a:pt x="579208" y="161544"/>
                  </a:lnTo>
                  <a:lnTo>
                    <a:pt x="611365" y="143141"/>
                  </a:lnTo>
                  <a:lnTo>
                    <a:pt x="635266" y="129844"/>
                  </a:lnTo>
                  <a:lnTo>
                    <a:pt x="649884" y="122415"/>
                  </a:lnTo>
                  <a:lnTo>
                    <a:pt x="659028" y="118541"/>
                  </a:lnTo>
                  <a:lnTo>
                    <a:pt x="670128" y="111861"/>
                  </a:lnTo>
                  <a:lnTo>
                    <a:pt x="677786" y="102844"/>
                  </a:lnTo>
                  <a:close/>
                </a:path>
                <a:path w="729614" h="564514">
                  <a:moveTo>
                    <a:pt x="729030" y="191046"/>
                  </a:moveTo>
                  <a:lnTo>
                    <a:pt x="723366" y="181914"/>
                  </a:lnTo>
                  <a:lnTo>
                    <a:pt x="705548" y="172135"/>
                  </a:lnTo>
                  <a:lnTo>
                    <a:pt x="684466" y="164985"/>
                  </a:lnTo>
                  <a:lnTo>
                    <a:pt x="665784" y="162598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789"/>
                  </a:lnTo>
                  <a:lnTo>
                    <a:pt x="729030" y="191046"/>
                  </a:lnTo>
                  <a:close/>
                </a:path>
              </a:pathLst>
            </a:custGeom>
            <a:solidFill>
              <a:srgbClr val="809BD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493351" y="4641034"/>
              <a:ext cx="734695" cy="570230"/>
            </a:xfrm>
            <a:custGeom>
              <a:avLst/>
              <a:gdLst/>
              <a:ahLst/>
              <a:cxnLst/>
              <a:rect l="l" t="t" r="r" b="b"/>
              <a:pathLst>
                <a:path w="734694" h="570229">
                  <a:moveTo>
                    <a:pt x="602683" y="0"/>
                  </a:moveTo>
                  <a:lnTo>
                    <a:pt x="594275" y="3442"/>
                  </a:lnTo>
                  <a:lnTo>
                    <a:pt x="589045" y="7678"/>
                  </a:lnTo>
                  <a:lnTo>
                    <a:pt x="584807" y="15489"/>
                  </a:lnTo>
                  <a:lnTo>
                    <a:pt x="579378" y="29654"/>
                  </a:lnTo>
                  <a:lnTo>
                    <a:pt x="570032" y="51781"/>
                  </a:lnTo>
                  <a:lnTo>
                    <a:pt x="556040" y="82213"/>
                  </a:lnTo>
                  <a:lnTo>
                    <a:pt x="530750" y="135191"/>
                  </a:lnTo>
                  <a:lnTo>
                    <a:pt x="497005" y="104188"/>
                  </a:lnTo>
                  <a:lnTo>
                    <a:pt x="457414" y="80621"/>
                  </a:lnTo>
                  <a:lnTo>
                    <a:pt x="413060" y="65638"/>
                  </a:lnTo>
                  <a:lnTo>
                    <a:pt x="365028" y="60388"/>
                  </a:lnTo>
                  <a:lnTo>
                    <a:pt x="320356" y="64892"/>
                  </a:lnTo>
                  <a:lnTo>
                    <a:pt x="278748" y="77809"/>
                  </a:lnTo>
                  <a:lnTo>
                    <a:pt x="241095" y="98248"/>
                  </a:lnTo>
                  <a:lnTo>
                    <a:pt x="208289" y="125317"/>
                  </a:lnTo>
                  <a:lnTo>
                    <a:pt x="181221" y="158125"/>
                  </a:lnTo>
                  <a:lnTo>
                    <a:pt x="160782" y="195780"/>
                  </a:lnTo>
                  <a:lnTo>
                    <a:pt x="147866" y="237391"/>
                  </a:lnTo>
                  <a:lnTo>
                    <a:pt x="143362" y="282067"/>
                  </a:lnTo>
                  <a:lnTo>
                    <a:pt x="144539" y="304972"/>
                  </a:lnTo>
                  <a:lnTo>
                    <a:pt x="147988" y="327207"/>
                  </a:lnTo>
                  <a:lnTo>
                    <a:pt x="153585" y="348659"/>
                  </a:lnTo>
                  <a:lnTo>
                    <a:pt x="161205" y="369214"/>
                  </a:lnTo>
                  <a:lnTo>
                    <a:pt x="137159" y="360443"/>
                  </a:lnTo>
                  <a:lnTo>
                    <a:pt x="112829" y="357524"/>
                  </a:lnTo>
                  <a:lnTo>
                    <a:pt x="73467" y="360443"/>
                  </a:lnTo>
                  <a:lnTo>
                    <a:pt x="4373" y="369201"/>
                  </a:lnTo>
                  <a:lnTo>
                    <a:pt x="100" y="373811"/>
                  </a:lnTo>
                  <a:lnTo>
                    <a:pt x="0" y="377413"/>
                  </a:lnTo>
                  <a:lnTo>
                    <a:pt x="5264" y="381865"/>
                  </a:lnTo>
                  <a:lnTo>
                    <a:pt x="17086" y="389026"/>
                  </a:lnTo>
                  <a:lnTo>
                    <a:pt x="29132" y="403723"/>
                  </a:lnTo>
                  <a:lnTo>
                    <a:pt x="36017" y="425175"/>
                  </a:lnTo>
                  <a:lnTo>
                    <a:pt x="40323" y="446824"/>
                  </a:lnTo>
                  <a:lnTo>
                    <a:pt x="44632" y="462114"/>
                  </a:lnTo>
                  <a:lnTo>
                    <a:pt x="51335" y="473240"/>
                  </a:lnTo>
                  <a:lnTo>
                    <a:pt x="60458" y="485159"/>
                  </a:lnTo>
                  <a:lnTo>
                    <a:pt x="71012" y="495486"/>
                  </a:lnTo>
                  <a:lnTo>
                    <a:pt x="82008" y="501840"/>
                  </a:lnTo>
                  <a:lnTo>
                    <a:pt x="95869" y="514449"/>
                  </a:lnTo>
                  <a:lnTo>
                    <a:pt x="112196" y="537533"/>
                  </a:lnTo>
                  <a:lnTo>
                    <a:pt x="125799" y="559722"/>
                  </a:lnTo>
                  <a:lnTo>
                    <a:pt x="131487" y="569645"/>
                  </a:lnTo>
                  <a:lnTo>
                    <a:pt x="139895" y="566203"/>
                  </a:lnTo>
                  <a:lnTo>
                    <a:pt x="145126" y="561965"/>
                  </a:lnTo>
                  <a:lnTo>
                    <a:pt x="149363" y="554151"/>
                  </a:lnTo>
                  <a:lnTo>
                    <a:pt x="154792" y="539978"/>
                  </a:lnTo>
                  <a:lnTo>
                    <a:pt x="164270" y="517554"/>
                  </a:lnTo>
                  <a:lnTo>
                    <a:pt x="178450" y="486733"/>
                  </a:lnTo>
                  <a:lnTo>
                    <a:pt x="203738" y="433793"/>
                  </a:lnTo>
                  <a:lnTo>
                    <a:pt x="237044" y="462841"/>
                  </a:lnTo>
                  <a:lnTo>
                    <a:pt x="275677" y="484870"/>
                  </a:lnTo>
                  <a:lnTo>
                    <a:pt x="318663" y="498844"/>
                  </a:lnTo>
                  <a:lnTo>
                    <a:pt x="365028" y="503732"/>
                  </a:lnTo>
                  <a:lnTo>
                    <a:pt x="409703" y="499229"/>
                  </a:lnTo>
                  <a:lnTo>
                    <a:pt x="451312" y="486312"/>
                  </a:lnTo>
                  <a:lnTo>
                    <a:pt x="488965" y="465873"/>
                  </a:lnTo>
                  <a:lnTo>
                    <a:pt x="521771" y="438805"/>
                  </a:lnTo>
                  <a:lnTo>
                    <a:pt x="548838" y="405999"/>
                  </a:lnTo>
                  <a:lnTo>
                    <a:pt x="569275" y="368346"/>
                  </a:lnTo>
                  <a:lnTo>
                    <a:pt x="582190" y="326738"/>
                  </a:lnTo>
                  <a:lnTo>
                    <a:pt x="586693" y="282067"/>
                  </a:lnTo>
                  <a:lnTo>
                    <a:pt x="585640" y="260575"/>
                  </a:lnTo>
                  <a:lnTo>
                    <a:pt x="582563" y="239683"/>
                  </a:lnTo>
                  <a:lnTo>
                    <a:pt x="577585" y="219473"/>
                  </a:lnTo>
                  <a:lnTo>
                    <a:pt x="570831" y="200025"/>
                  </a:lnTo>
                  <a:lnTo>
                    <a:pt x="573016" y="200431"/>
                  </a:lnTo>
                  <a:lnTo>
                    <a:pt x="597011" y="209189"/>
                  </a:lnTo>
                  <a:lnTo>
                    <a:pt x="621341" y="212109"/>
                  </a:lnTo>
                  <a:lnTo>
                    <a:pt x="660703" y="209189"/>
                  </a:lnTo>
                  <a:lnTo>
                    <a:pt x="729797" y="200431"/>
                  </a:lnTo>
                  <a:lnTo>
                    <a:pt x="734063" y="195828"/>
                  </a:lnTo>
                  <a:lnTo>
                    <a:pt x="734161" y="192228"/>
                  </a:lnTo>
                  <a:lnTo>
                    <a:pt x="728899" y="187774"/>
                  </a:lnTo>
                  <a:lnTo>
                    <a:pt x="717084" y="180606"/>
                  </a:lnTo>
                  <a:lnTo>
                    <a:pt x="705031" y="165911"/>
                  </a:lnTo>
                  <a:lnTo>
                    <a:pt x="698144" y="144462"/>
                  </a:lnTo>
                  <a:lnTo>
                    <a:pt x="693840" y="122813"/>
                  </a:lnTo>
                  <a:lnTo>
                    <a:pt x="689538" y="107518"/>
                  </a:lnTo>
                  <a:lnTo>
                    <a:pt x="682835" y="96397"/>
                  </a:lnTo>
                  <a:lnTo>
                    <a:pt x="673712" y="84478"/>
                  </a:lnTo>
                  <a:lnTo>
                    <a:pt x="663158" y="74147"/>
                  </a:lnTo>
                  <a:lnTo>
                    <a:pt x="652162" y="67792"/>
                  </a:lnTo>
                  <a:lnTo>
                    <a:pt x="638302" y="55190"/>
                  </a:lnTo>
                  <a:lnTo>
                    <a:pt x="621974" y="32110"/>
                  </a:lnTo>
                  <a:lnTo>
                    <a:pt x="608371" y="9922"/>
                  </a:lnTo>
                  <a:lnTo>
                    <a:pt x="602683" y="0"/>
                  </a:lnTo>
                  <a:close/>
                </a:path>
              </a:pathLst>
            </a:custGeom>
            <a:solidFill>
              <a:srgbClr val="138FE1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1496402" y="4641037"/>
              <a:ext cx="729615" cy="564515"/>
            </a:xfrm>
            <a:custGeom>
              <a:avLst/>
              <a:gdLst/>
              <a:ahLst/>
              <a:cxnLst/>
              <a:rect l="l" t="t" r="r" b="b"/>
              <a:pathLst>
                <a:path w="729614" h="564514">
                  <a:moveTo>
                    <a:pt x="136982" y="401396"/>
                  </a:moveTo>
                  <a:lnTo>
                    <a:pt x="104825" y="419798"/>
                  </a:lnTo>
                  <a:lnTo>
                    <a:pt x="80924" y="433095"/>
                  </a:lnTo>
                  <a:lnTo>
                    <a:pt x="66306" y="440524"/>
                  </a:lnTo>
                  <a:lnTo>
                    <a:pt x="57162" y="444411"/>
                  </a:lnTo>
                  <a:lnTo>
                    <a:pt x="46062" y="451078"/>
                  </a:lnTo>
                  <a:lnTo>
                    <a:pt x="38404" y="460095"/>
                  </a:lnTo>
                  <a:lnTo>
                    <a:pt x="39598" y="470992"/>
                  </a:lnTo>
                  <a:lnTo>
                    <a:pt x="45808" y="480237"/>
                  </a:lnTo>
                  <a:lnTo>
                    <a:pt x="52209" y="486537"/>
                  </a:lnTo>
                  <a:lnTo>
                    <a:pt x="62687" y="492785"/>
                  </a:lnTo>
                  <a:lnTo>
                    <a:pt x="81140" y="501878"/>
                  </a:lnTo>
                  <a:lnTo>
                    <a:pt x="91732" y="473430"/>
                  </a:lnTo>
                  <a:lnTo>
                    <a:pt x="121221" y="437680"/>
                  </a:lnTo>
                  <a:lnTo>
                    <a:pt x="124574" y="433184"/>
                  </a:lnTo>
                  <a:lnTo>
                    <a:pt x="117932" y="436460"/>
                  </a:lnTo>
                  <a:lnTo>
                    <a:pt x="108064" y="438746"/>
                  </a:lnTo>
                  <a:lnTo>
                    <a:pt x="100431" y="438251"/>
                  </a:lnTo>
                  <a:lnTo>
                    <a:pt x="100558" y="433184"/>
                  </a:lnTo>
                  <a:lnTo>
                    <a:pt x="105498" y="426732"/>
                  </a:lnTo>
                  <a:lnTo>
                    <a:pt x="110934" y="421271"/>
                  </a:lnTo>
                  <a:lnTo>
                    <a:pt x="120294" y="413816"/>
                  </a:lnTo>
                  <a:lnTo>
                    <a:pt x="136982" y="401396"/>
                  </a:lnTo>
                  <a:close/>
                </a:path>
                <a:path w="729614" h="564514">
                  <a:moveTo>
                    <a:pt x="153301" y="365772"/>
                  </a:moveTo>
                  <a:lnTo>
                    <a:pt x="2298" y="367461"/>
                  </a:lnTo>
                  <a:lnTo>
                    <a:pt x="774" y="370090"/>
                  </a:lnTo>
                  <a:lnTo>
                    <a:pt x="0" y="376834"/>
                  </a:lnTo>
                  <a:lnTo>
                    <a:pt x="5676" y="385965"/>
                  </a:lnTo>
                  <a:lnTo>
                    <a:pt x="23482" y="395757"/>
                  </a:lnTo>
                  <a:lnTo>
                    <a:pt x="44577" y="402907"/>
                  </a:lnTo>
                  <a:lnTo>
                    <a:pt x="63246" y="405295"/>
                  </a:lnTo>
                  <a:lnTo>
                    <a:pt x="89992" y="402907"/>
                  </a:lnTo>
                  <a:lnTo>
                    <a:pt x="135293" y="395757"/>
                  </a:lnTo>
                  <a:lnTo>
                    <a:pt x="82321" y="376428"/>
                  </a:lnTo>
                  <a:lnTo>
                    <a:pt x="153301" y="365772"/>
                  </a:lnTo>
                  <a:close/>
                </a:path>
                <a:path w="729614" h="564514">
                  <a:moveTo>
                    <a:pt x="190411" y="442429"/>
                  </a:moveTo>
                  <a:lnTo>
                    <a:pt x="150266" y="501992"/>
                  </a:lnTo>
                  <a:lnTo>
                    <a:pt x="155270" y="472224"/>
                  </a:lnTo>
                  <a:lnTo>
                    <a:pt x="158000" y="451129"/>
                  </a:lnTo>
                  <a:lnTo>
                    <a:pt x="157759" y="440207"/>
                  </a:lnTo>
                  <a:lnTo>
                    <a:pt x="155219" y="440042"/>
                  </a:lnTo>
                  <a:lnTo>
                    <a:pt x="149999" y="450189"/>
                  </a:lnTo>
                  <a:lnTo>
                    <a:pt x="138163" y="479806"/>
                  </a:lnTo>
                  <a:lnTo>
                    <a:pt x="115785" y="538073"/>
                  </a:lnTo>
                  <a:lnTo>
                    <a:pt x="133261" y="564095"/>
                  </a:lnTo>
                  <a:lnTo>
                    <a:pt x="146570" y="555231"/>
                  </a:lnTo>
                  <a:lnTo>
                    <a:pt x="156959" y="539610"/>
                  </a:lnTo>
                  <a:lnTo>
                    <a:pt x="169786" y="505802"/>
                  </a:lnTo>
                  <a:lnTo>
                    <a:pt x="190411" y="442429"/>
                  </a:lnTo>
                  <a:close/>
                </a:path>
                <a:path w="729614" h="564514">
                  <a:moveTo>
                    <a:pt x="601484" y="187909"/>
                  </a:moveTo>
                  <a:lnTo>
                    <a:pt x="600227" y="185534"/>
                  </a:lnTo>
                  <a:lnTo>
                    <a:pt x="593801" y="182626"/>
                  </a:lnTo>
                  <a:lnTo>
                    <a:pt x="587121" y="180873"/>
                  </a:lnTo>
                  <a:lnTo>
                    <a:pt x="570331" y="179882"/>
                  </a:lnTo>
                  <a:lnTo>
                    <a:pt x="560565" y="178422"/>
                  </a:lnTo>
                  <a:lnTo>
                    <a:pt x="552958" y="175310"/>
                  </a:lnTo>
                  <a:lnTo>
                    <a:pt x="550189" y="171246"/>
                  </a:lnTo>
                  <a:lnTo>
                    <a:pt x="552259" y="167436"/>
                  </a:lnTo>
                  <a:lnTo>
                    <a:pt x="557453" y="163918"/>
                  </a:lnTo>
                  <a:lnTo>
                    <a:pt x="570763" y="157530"/>
                  </a:lnTo>
                  <a:lnTo>
                    <a:pt x="577253" y="153860"/>
                  </a:lnTo>
                  <a:lnTo>
                    <a:pt x="583438" y="149796"/>
                  </a:lnTo>
                  <a:lnTo>
                    <a:pt x="589229" y="145376"/>
                  </a:lnTo>
                  <a:lnTo>
                    <a:pt x="590511" y="142100"/>
                  </a:lnTo>
                  <a:lnTo>
                    <a:pt x="585952" y="140919"/>
                  </a:lnTo>
                  <a:lnTo>
                    <a:pt x="579666" y="141198"/>
                  </a:lnTo>
                  <a:lnTo>
                    <a:pt x="575729" y="142240"/>
                  </a:lnTo>
                  <a:lnTo>
                    <a:pt x="570534" y="145884"/>
                  </a:lnTo>
                  <a:lnTo>
                    <a:pt x="559803" y="152666"/>
                  </a:lnTo>
                  <a:lnTo>
                    <a:pt x="549605" y="158343"/>
                  </a:lnTo>
                  <a:lnTo>
                    <a:pt x="549605" y="195973"/>
                  </a:lnTo>
                  <a:lnTo>
                    <a:pt x="469011" y="297497"/>
                  </a:lnTo>
                  <a:lnTo>
                    <a:pt x="403860" y="354533"/>
                  </a:lnTo>
                  <a:lnTo>
                    <a:pt x="324408" y="382066"/>
                  </a:lnTo>
                  <a:lnTo>
                    <a:pt x="201117" y="399097"/>
                  </a:lnTo>
                  <a:lnTo>
                    <a:pt x="187972" y="384022"/>
                  </a:lnTo>
                  <a:lnTo>
                    <a:pt x="250126" y="273126"/>
                  </a:lnTo>
                  <a:lnTo>
                    <a:pt x="309702" y="211124"/>
                  </a:lnTo>
                  <a:lnTo>
                    <a:pt x="397294" y="183388"/>
                  </a:lnTo>
                  <a:lnTo>
                    <a:pt x="529717" y="170840"/>
                  </a:lnTo>
                  <a:lnTo>
                    <a:pt x="549605" y="195973"/>
                  </a:lnTo>
                  <a:lnTo>
                    <a:pt x="549605" y="158343"/>
                  </a:lnTo>
                  <a:lnTo>
                    <a:pt x="546646" y="159981"/>
                  </a:lnTo>
                  <a:lnTo>
                    <a:pt x="542607" y="161683"/>
                  </a:lnTo>
                  <a:lnTo>
                    <a:pt x="537692" y="152971"/>
                  </a:lnTo>
                  <a:lnTo>
                    <a:pt x="545122" y="144856"/>
                  </a:lnTo>
                  <a:lnTo>
                    <a:pt x="554647" y="129463"/>
                  </a:lnTo>
                  <a:lnTo>
                    <a:pt x="559574" y="122415"/>
                  </a:lnTo>
                  <a:lnTo>
                    <a:pt x="561213" y="118732"/>
                  </a:lnTo>
                  <a:lnTo>
                    <a:pt x="557949" y="119735"/>
                  </a:lnTo>
                  <a:lnTo>
                    <a:pt x="553059" y="122847"/>
                  </a:lnTo>
                  <a:lnTo>
                    <a:pt x="549770" y="125514"/>
                  </a:lnTo>
                  <a:lnTo>
                    <a:pt x="533069" y="144767"/>
                  </a:lnTo>
                  <a:lnTo>
                    <a:pt x="530504" y="140208"/>
                  </a:lnTo>
                  <a:lnTo>
                    <a:pt x="527685" y="135191"/>
                  </a:lnTo>
                  <a:lnTo>
                    <a:pt x="526084" y="135229"/>
                  </a:lnTo>
                  <a:lnTo>
                    <a:pt x="511124" y="118414"/>
                  </a:lnTo>
                  <a:lnTo>
                    <a:pt x="456844" y="73215"/>
                  </a:lnTo>
                  <a:lnTo>
                    <a:pt x="418541" y="52578"/>
                  </a:lnTo>
                  <a:lnTo>
                    <a:pt x="378015" y="51511"/>
                  </a:lnTo>
                  <a:lnTo>
                    <a:pt x="317068" y="64973"/>
                  </a:lnTo>
                  <a:lnTo>
                    <a:pt x="179590" y="116674"/>
                  </a:lnTo>
                  <a:lnTo>
                    <a:pt x="116725" y="164376"/>
                  </a:lnTo>
                  <a:lnTo>
                    <a:pt x="113157" y="235496"/>
                  </a:lnTo>
                  <a:lnTo>
                    <a:pt x="153543" y="357479"/>
                  </a:lnTo>
                  <a:lnTo>
                    <a:pt x="168694" y="349834"/>
                  </a:lnTo>
                  <a:lnTo>
                    <a:pt x="141605" y="226910"/>
                  </a:lnTo>
                  <a:lnTo>
                    <a:pt x="147701" y="158953"/>
                  </a:lnTo>
                  <a:lnTo>
                    <a:pt x="200571" y="121691"/>
                  </a:lnTo>
                  <a:lnTo>
                    <a:pt x="313817" y="90830"/>
                  </a:lnTo>
                  <a:lnTo>
                    <a:pt x="255816" y="139293"/>
                  </a:lnTo>
                  <a:lnTo>
                    <a:pt x="340144" y="96164"/>
                  </a:lnTo>
                  <a:lnTo>
                    <a:pt x="394157" y="80302"/>
                  </a:lnTo>
                  <a:lnTo>
                    <a:pt x="441172" y="90360"/>
                  </a:lnTo>
                  <a:lnTo>
                    <a:pt x="504494" y="124993"/>
                  </a:lnTo>
                  <a:lnTo>
                    <a:pt x="513524" y="135140"/>
                  </a:lnTo>
                  <a:lnTo>
                    <a:pt x="513702" y="135420"/>
                  </a:lnTo>
                  <a:lnTo>
                    <a:pt x="329857" y="138391"/>
                  </a:lnTo>
                  <a:lnTo>
                    <a:pt x="226517" y="163182"/>
                  </a:lnTo>
                  <a:lnTo>
                    <a:pt x="184010" y="230962"/>
                  </a:lnTo>
                  <a:lnTo>
                    <a:pt x="169672" y="354533"/>
                  </a:lnTo>
                  <a:lnTo>
                    <a:pt x="169570" y="354406"/>
                  </a:lnTo>
                  <a:lnTo>
                    <a:pt x="162128" y="358127"/>
                  </a:lnTo>
                  <a:lnTo>
                    <a:pt x="157949" y="367322"/>
                  </a:lnTo>
                  <a:lnTo>
                    <a:pt x="160616" y="374383"/>
                  </a:lnTo>
                  <a:lnTo>
                    <a:pt x="165100" y="378993"/>
                  </a:lnTo>
                  <a:lnTo>
                    <a:pt x="166395" y="380784"/>
                  </a:lnTo>
                  <a:lnTo>
                    <a:pt x="163093" y="381114"/>
                  </a:lnTo>
                  <a:lnTo>
                    <a:pt x="156870" y="381342"/>
                  </a:lnTo>
                  <a:lnTo>
                    <a:pt x="147243" y="381292"/>
                  </a:lnTo>
                  <a:lnTo>
                    <a:pt x="133781" y="380746"/>
                  </a:lnTo>
                  <a:lnTo>
                    <a:pt x="124980" y="381279"/>
                  </a:lnTo>
                  <a:lnTo>
                    <a:pt x="126352" y="383590"/>
                  </a:lnTo>
                  <a:lnTo>
                    <a:pt x="132918" y="386207"/>
                  </a:lnTo>
                  <a:lnTo>
                    <a:pt x="139674" y="387629"/>
                  </a:lnTo>
                  <a:lnTo>
                    <a:pt x="156489" y="387832"/>
                  </a:lnTo>
                  <a:lnTo>
                    <a:pt x="166319" y="388835"/>
                  </a:lnTo>
                  <a:lnTo>
                    <a:pt x="174066" y="391566"/>
                  </a:lnTo>
                  <a:lnTo>
                    <a:pt x="177012" y="395490"/>
                  </a:lnTo>
                  <a:lnTo>
                    <a:pt x="175133" y="399402"/>
                  </a:lnTo>
                  <a:lnTo>
                    <a:pt x="170103" y="403161"/>
                  </a:lnTo>
                  <a:lnTo>
                    <a:pt x="157111" y="410184"/>
                  </a:lnTo>
                  <a:lnTo>
                    <a:pt x="150812" y="414147"/>
                  </a:lnTo>
                  <a:lnTo>
                    <a:pt x="144818" y="418503"/>
                  </a:lnTo>
                  <a:lnTo>
                    <a:pt x="139242" y="423176"/>
                  </a:lnTo>
                  <a:lnTo>
                    <a:pt x="138112" y="426529"/>
                  </a:lnTo>
                  <a:lnTo>
                    <a:pt x="142722" y="427482"/>
                  </a:lnTo>
                  <a:lnTo>
                    <a:pt x="148996" y="426910"/>
                  </a:lnTo>
                  <a:lnTo>
                    <a:pt x="152882" y="425678"/>
                  </a:lnTo>
                  <a:lnTo>
                    <a:pt x="157886" y="421792"/>
                  </a:lnTo>
                  <a:lnTo>
                    <a:pt x="168287" y="414515"/>
                  </a:lnTo>
                  <a:lnTo>
                    <a:pt x="181089" y="406577"/>
                  </a:lnTo>
                  <a:lnTo>
                    <a:pt x="193319" y="400723"/>
                  </a:lnTo>
                  <a:lnTo>
                    <a:pt x="198145" y="401447"/>
                  </a:lnTo>
                  <a:lnTo>
                    <a:pt x="194398" y="408292"/>
                  </a:lnTo>
                  <a:lnTo>
                    <a:pt x="183324" y="421614"/>
                  </a:lnTo>
                  <a:lnTo>
                    <a:pt x="174536" y="437426"/>
                  </a:lnTo>
                  <a:lnTo>
                    <a:pt x="169951" y="444703"/>
                  </a:lnTo>
                  <a:lnTo>
                    <a:pt x="168490" y="448475"/>
                  </a:lnTo>
                  <a:lnTo>
                    <a:pt x="171704" y="447319"/>
                  </a:lnTo>
                  <a:lnTo>
                    <a:pt x="176441" y="443966"/>
                  </a:lnTo>
                  <a:lnTo>
                    <a:pt x="179590" y="441147"/>
                  </a:lnTo>
                  <a:lnTo>
                    <a:pt x="199351" y="416077"/>
                  </a:lnTo>
                  <a:lnTo>
                    <a:pt x="200761" y="406565"/>
                  </a:lnTo>
                  <a:lnTo>
                    <a:pt x="213182" y="431406"/>
                  </a:lnTo>
                  <a:lnTo>
                    <a:pt x="376250" y="450977"/>
                  </a:lnTo>
                  <a:lnTo>
                    <a:pt x="461606" y="435114"/>
                  </a:lnTo>
                  <a:lnTo>
                    <a:pt x="413194" y="475830"/>
                  </a:lnTo>
                  <a:lnTo>
                    <a:pt x="363575" y="495973"/>
                  </a:lnTo>
                  <a:lnTo>
                    <a:pt x="306362" y="481482"/>
                  </a:lnTo>
                  <a:lnTo>
                    <a:pt x="216890" y="433679"/>
                  </a:lnTo>
                  <a:lnTo>
                    <a:pt x="206476" y="439712"/>
                  </a:lnTo>
                  <a:lnTo>
                    <a:pt x="287070" y="506857"/>
                  </a:lnTo>
                  <a:lnTo>
                    <a:pt x="342150" y="532536"/>
                  </a:lnTo>
                  <a:lnTo>
                    <a:pt x="397052" y="519747"/>
                  </a:lnTo>
                  <a:lnTo>
                    <a:pt x="477202" y="471436"/>
                  </a:lnTo>
                  <a:lnTo>
                    <a:pt x="561594" y="409397"/>
                  </a:lnTo>
                  <a:lnTo>
                    <a:pt x="599262" y="362229"/>
                  </a:lnTo>
                  <a:lnTo>
                    <a:pt x="598817" y="306095"/>
                  </a:lnTo>
                  <a:lnTo>
                    <a:pt x="568845" y="217144"/>
                  </a:lnTo>
                  <a:lnTo>
                    <a:pt x="572363" y="286016"/>
                  </a:lnTo>
                  <a:lnTo>
                    <a:pt x="564273" y="330073"/>
                  </a:lnTo>
                  <a:lnTo>
                    <a:pt x="536219" y="368312"/>
                  </a:lnTo>
                  <a:lnTo>
                    <a:pt x="479869" y="419747"/>
                  </a:lnTo>
                  <a:lnTo>
                    <a:pt x="472973" y="425551"/>
                  </a:lnTo>
                  <a:lnTo>
                    <a:pt x="518477" y="359638"/>
                  </a:lnTo>
                  <a:lnTo>
                    <a:pt x="562368" y="209677"/>
                  </a:lnTo>
                  <a:lnTo>
                    <a:pt x="563283" y="209270"/>
                  </a:lnTo>
                  <a:lnTo>
                    <a:pt x="567893" y="200291"/>
                  </a:lnTo>
                  <a:lnTo>
                    <a:pt x="565569" y="193103"/>
                  </a:lnTo>
                  <a:lnTo>
                    <a:pt x="561314" y="188302"/>
                  </a:lnTo>
                  <a:lnTo>
                    <a:pt x="560108" y="186436"/>
                  </a:lnTo>
                  <a:lnTo>
                    <a:pt x="563410" y="186270"/>
                  </a:lnTo>
                  <a:lnTo>
                    <a:pt x="569633" y="186334"/>
                  </a:lnTo>
                  <a:lnTo>
                    <a:pt x="579247" y="186842"/>
                  </a:lnTo>
                  <a:lnTo>
                    <a:pt x="592670" y="188023"/>
                  </a:lnTo>
                  <a:lnTo>
                    <a:pt x="601484" y="187909"/>
                  </a:lnTo>
                  <a:close/>
                </a:path>
                <a:path w="729614" h="564514">
                  <a:moveTo>
                    <a:pt x="615632" y="26949"/>
                  </a:moveTo>
                  <a:lnTo>
                    <a:pt x="599617" y="0"/>
                  </a:lnTo>
                  <a:lnTo>
                    <a:pt x="585838" y="8102"/>
                  </a:lnTo>
                  <a:lnTo>
                    <a:pt x="574598" y="23126"/>
                  </a:lnTo>
                  <a:lnTo>
                    <a:pt x="559930" y="56172"/>
                  </a:lnTo>
                  <a:lnTo>
                    <a:pt x="535825" y="118325"/>
                  </a:lnTo>
                  <a:lnTo>
                    <a:pt x="579208" y="61061"/>
                  </a:lnTo>
                  <a:lnTo>
                    <a:pt x="572566" y="90512"/>
                  </a:lnTo>
                  <a:lnTo>
                    <a:pt x="568680" y="111429"/>
                  </a:lnTo>
                  <a:lnTo>
                    <a:pt x="568312" y="122351"/>
                  </a:lnTo>
                  <a:lnTo>
                    <a:pt x="570839" y="122643"/>
                  </a:lnTo>
                  <a:lnTo>
                    <a:pt x="576605" y="112801"/>
                  </a:lnTo>
                  <a:lnTo>
                    <a:pt x="590067" y="83883"/>
                  </a:lnTo>
                  <a:lnTo>
                    <a:pt x="615632" y="26949"/>
                  </a:lnTo>
                  <a:close/>
                </a:path>
                <a:path w="729614" h="564514">
                  <a:moveTo>
                    <a:pt x="677786" y="102844"/>
                  </a:moveTo>
                  <a:lnTo>
                    <a:pt x="653503" y="70154"/>
                  </a:lnTo>
                  <a:lnTo>
                    <a:pt x="635050" y="61061"/>
                  </a:lnTo>
                  <a:lnTo>
                    <a:pt x="624459" y="89509"/>
                  </a:lnTo>
                  <a:lnTo>
                    <a:pt x="594969" y="125260"/>
                  </a:lnTo>
                  <a:lnTo>
                    <a:pt x="591616" y="129755"/>
                  </a:lnTo>
                  <a:lnTo>
                    <a:pt x="598246" y="126479"/>
                  </a:lnTo>
                  <a:lnTo>
                    <a:pt x="608126" y="124206"/>
                  </a:lnTo>
                  <a:lnTo>
                    <a:pt x="615746" y="124701"/>
                  </a:lnTo>
                  <a:lnTo>
                    <a:pt x="615632" y="129755"/>
                  </a:lnTo>
                  <a:lnTo>
                    <a:pt x="610692" y="136207"/>
                  </a:lnTo>
                  <a:lnTo>
                    <a:pt x="605256" y="141681"/>
                  </a:lnTo>
                  <a:lnTo>
                    <a:pt x="595896" y="149123"/>
                  </a:lnTo>
                  <a:lnTo>
                    <a:pt x="579208" y="161544"/>
                  </a:lnTo>
                  <a:lnTo>
                    <a:pt x="611365" y="143154"/>
                  </a:lnTo>
                  <a:lnTo>
                    <a:pt x="635266" y="129844"/>
                  </a:lnTo>
                  <a:lnTo>
                    <a:pt x="649884" y="122415"/>
                  </a:lnTo>
                  <a:lnTo>
                    <a:pt x="659028" y="118541"/>
                  </a:lnTo>
                  <a:lnTo>
                    <a:pt x="670128" y="111861"/>
                  </a:lnTo>
                  <a:lnTo>
                    <a:pt x="677786" y="102844"/>
                  </a:lnTo>
                  <a:close/>
                </a:path>
                <a:path w="729614" h="564514">
                  <a:moveTo>
                    <a:pt x="729030" y="191046"/>
                  </a:moveTo>
                  <a:lnTo>
                    <a:pt x="723366" y="181914"/>
                  </a:lnTo>
                  <a:lnTo>
                    <a:pt x="705548" y="172135"/>
                  </a:lnTo>
                  <a:lnTo>
                    <a:pt x="684466" y="164985"/>
                  </a:lnTo>
                  <a:lnTo>
                    <a:pt x="665784" y="162598"/>
                  </a:lnTo>
                  <a:lnTo>
                    <a:pt x="639038" y="164985"/>
                  </a:lnTo>
                  <a:lnTo>
                    <a:pt x="593737" y="172135"/>
                  </a:lnTo>
                  <a:lnTo>
                    <a:pt x="646709" y="191465"/>
                  </a:lnTo>
                  <a:lnTo>
                    <a:pt x="575729" y="202120"/>
                  </a:lnTo>
                  <a:lnTo>
                    <a:pt x="726732" y="200431"/>
                  </a:lnTo>
                  <a:lnTo>
                    <a:pt x="728256" y="197789"/>
                  </a:lnTo>
                  <a:lnTo>
                    <a:pt x="729030" y="191046"/>
                  </a:lnTo>
                  <a:close/>
                </a:path>
              </a:pathLst>
            </a:custGeom>
            <a:solidFill>
              <a:srgbClr val="809BD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995368" y="1710437"/>
            <a:ext cx="2178835" cy="3173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dirty="0">
                <a:latin typeface="Grammarsaurus" pitchFamily="2" charset="0"/>
                <a:cs typeface="Arial MT"/>
              </a:rPr>
              <a:t>Ben has 4 sweets.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9488977" y="1710437"/>
            <a:ext cx="2378205" cy="3173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dirty="0">
                <a:latin typeface="Grammarsaurus" pitchFamily="2" charset="0"/>
                <a:cs typeface="Arial MT"/>
              </a:rPr>
              <a:t>Inaya has 2 sweets.</a:t>
            </a:r>
            <a:endParaRPr sz="1950">
              <a:latin typeface="Grammarsaurus" pitchFamily="2" charset="0"/>
              <a:cs typeface="Arial MT"/>
            </a:endParaRPr>
          </a:p>
        </p:txBody>
      </p:sp>
      <p:sp>
        <p:nvSpPr>
          <p:cNvPr id="32" name="object 20">
            <a:extLst>
              <a:ext uri="{FF2B5EF4-FFF2-40B4-BE49-F238E27FC236}">
                <a16:creationId xmlns:a16="http://schemas.microsoft.com/office/drawing/2014/main" id="{7DE04BCC-B116-FB1B-D453-3BE863BB9637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31" name="Групувати 59">
            <a:extLst>
              <a:ext uri="{FF2B5EF4-FFF2-40B4-BE49-F238E27FC236}">
                <a16:creationId xmlns:a16="http://schemas.microsoft.com/office/drawing/2014/main" id="{F879134B-73C4-F857-19DF-150620054A0F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33" name="object 2">
              <a:extLst>
                <a:ext uri="{FF2B5EF4-FFF2-40B4-BE49-F238E27FC236}">
                  <a16:creationId xmlns:a16="http://schemas.microsoft.com/office/drawing/2014/main" id="{636D1946-8589-635E-2F06-A3379756E7E3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35" name="object 3">
                <a:extLst>
                  <a:ext uri="{FF2B5EF4-FFF2-40B4-BE49-F238E27FC236}">
                    <a16:creationId xmlns:a16="http://schemas.microsoft.com/office/drawing/2014/main" id="{8C166D4A-6D8E-9430-C987-32BE5E1DA69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36" name="object 4">
                <a:extLst>
                  <a:ext uri="{FF2B5EF4-FFF2-40B4-BE49-F238E27FC236}">
                    <a16:creationId xmlns:a16="http://schemas.microsoft.com/office/drawing/2014/main" id="{4EEAF443-F7B5-2AF7-7412-4F39A5B175F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4D5D3A02-67E8-EE89-63B0-813A28515F48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3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5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70" y="46106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4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713070" y="781691"/>
            <a:ext cx="2791460" cy="5862955"/>
            <a:chOff x="4713070" y="781691"/>
            <a:chExt cx="2791460" cy="586295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2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719420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2727807" y="618642"/>
                  </a:lnTo>
                  <a:lnTo>
                    <a:pt x="2747532" y="614633"/>
                  </a:lnTo>
                  <a:lnTo>
                    <a:pt x="2763685" y="603719"/>
                  </a:lnTo>
                  <a:lnTo>
                    <a:pt x="2774599" y="587567"/>
                  </a:lnTo>
                  <a:lnTo>
                    <a:pt x="2778607" y="567842"/>
                  </a:lnTo>
                  <a:lnTo>
                    <a:pt x="2778607" y="50799"/>
                  </a:lnTo>
                  <a:lnTo>
                    <a:pt x="2774599" y="31075"/>
                  </a:lnTo>
                  <a:lnTo>
                    <a:pt x="2763685" y="14922"/>
                  </a:lnTo>
                  <a:lnTo>
                    <a:pt x="2747532" y="4008"/>
                  </a:lnTo>
                  <a:lnTo>
                    <a:pt x="272780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4719420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2727807" y="0"/>
                  </a:lnTo>
                  <a:lnTo>
                    <a:pt x="2747532" y="4008"/>
                  </a:lnTo>
                  <a:lnTo>
                    <a:pt x="2763685" y="14922"/>
                  </a:lnTo>
                  <a:lnTo>
                    <a:pt x="2774599" y="31075"/>
                  </a:lnTo>
                  <a:lnTo>
                    <a:pt x="2778607" y="50799"/>
                  </a:lnTo>
                  <a:lnTo>
                    <a:pt x="2778607" y="567842"/>
                  </a:lnTo>
                  <a:lnTo>
                    <a:pt x="2774599" y="587567"/>
                  </a:lnTo>
                  <a:lnTo>
                    <a:pt x="2763685" y="603719"/>
                  </a:lnTo>
                  <a:lnTo>
                    <a:pt x="2747532" y="614633"/>
                  </a:lnTo>
                  <a:lnTo>
                    <a:pt x="2727807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733231" y="903771"/>
            <a:ext cx="2751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5013" indent="-7239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Add together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642572" y="4607183"/>
            <a:ext cx="3260725" cy="1050925"/>
            <a:chOff x="1642572" y="4607183"/>
            <a:chExt cx="3260725" cy="1050925"/>
          </a:xfrm>
        </p:grpSpPr>
        <p:sp>
          <p:nvSpPr>
            <p:cNvPr id="11" name="object 11"/>
            <p:cNvSpPr/>
            <p:nvPr/>
          </p:nvSpPr>
          <p:spPr>
            <a:xfrm>
              <a:off x="1653684" y="4618296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653684" y="4618296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653684" y="4692905"/>
            <a:ext cx="32385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113" marR="5080" indent="1588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sweets do they  have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58480" y="2150617"/>
            <a:ext cx="5214112" cy="1940610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8131033" y="2122341"/>
            <a:ext cx="2575204" cy="83548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dirty="0">
                <a:latin typeface="Grammarsaurus" pitchFamily="2" charset="0"/>
                <a:cs typeface="Arial MT"/>
              </a:rPr>
              <a:t>Inaya has 2 sweets.</a:t>
            </a:r>
          </a:p>
          <a:p>
            <a:pPr marL="31750">
              <a:lnSpc>
                <a:spcPct val="100000"/>
              </a:lnSpc>
              <a:spcBef>
                <a:spcPts val="1735"/>
              </a:spcBef>
            </a:pPr>
            <a:r>
              <a:rPr sz="1950" dirty="0">
                <a:latin typeface="Grammarsaurus" pitchFamily="2" charset="0"/>
                <a:cs typeface="Arial MT"/>
              </a:rPr>
              <a:t>Ben has 4 sweets.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8191983" y="3924778"/>
            <a:ext cx="21469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1334" algn="l"/>
                <a:tab pos="1327150" algn="l"/>
                <a:tab pos="213296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000" dirty="0">
                <a:latin typeface="Grammarsaurus" pitchFamily="2" charset="0"/>
                <a:cs typeface="Arial MT"/>
              </a:rPr>
              <a:t> +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000" dirty="0">
                <a:latin typeface="Grammarsaurus" pitchFamily="2" charset="0"/>
                <a:cs typeface="Arial MT"/>
              </a:rPr>
              <a:t>=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000">
              <a:latin typeface="Grammarsaurus" pitchFamily="2" charset="0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91983" y="4468876"/>
            <a:ext cx="2346333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8600"/>
              </a:lnSpc>
              <a:spcBef>
                <a:spcPts val="95"/>
              </a:spcBef>
              <a:tabLst>
                <a:tab pos="521334" algn="l"/>
                <a:tab pos="1437640" algn="l"/>
                <a:tab pos="1592580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000" dirty="0">
                <a:latin typeface="Grammarsaurus" pitchFamily="2" charset="0"/>
                <a:cs typeface="Arial MT"/>
              </a:rPr>
              <a:t> plus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	</a:t>
            </a:r>
            <a:r>
              <a:rPr sz="2000" dirty="0">
                <a:latin typeface="Grammarsaurus" pitchFamily="2" charset="0"/>
                <a:cs typeface="Arial MT"/>
              </a:rPr>
              <a:t> is  equal to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000" dirty="0">
                <a:latin typeface="Grammarsaurus" pitchFamily="2" charset="0"/>
                <a:cs typeface="Arial MT"/>
              </a:rPr>
              <a:t>.</a:t>
            </a:r>
            <a:endParaRPr sz="2000">
              <a:latin typeface="Grammarsaurus" pitchFamily="2" charset="0"/>
              <a:cs typeface="Arial MT"/>
            </a:endParaRPr>
          </a:p>
        </p:txBody>
      </p:sp>
      <p:sp>
        <p:nvSpPr>
          <p:cNvPr id="19" name="object 20">
            <a:extLst>
              <a:ext uri="{FF2B5EF4-FFF2-40B4-BE49-F238E27FC236}">
                <a16:creationId xmlns:a16="http://schemas.microsoft.com/office/drawing/2014/main" id="{30976DC9-6B4B-41A5-2D35-2414E3653D72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18" name="Групувати 59">
            <a:extLst>
              <a:ext uri="{FF2B5EF4-FFF2-40B4-BE49-F238E27FC236}">
                <a16:creationId xmlns:a16="http://schemas.microsoft.com/office/drawing/2014/main" id="{3F44F77B-28CB-F164-40B2-7034D9B619EF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0" name="object 2">
              <a:extLst>
                <a:ext uri="{FF2B5EF4-FFF2-40B4-BE49-F238E27FC236}">
                  <a16:creationId xmlns:a16="http://schemas.microsoft.com/office/drawing/2014/main" id="{C87C8289-1443-50AF-EB38-0778009AA3F2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2" name="object 3">
                <a:extLst>
                  <a:ext uri="{FF2B5EF4-FFF2-40B4-BE49-F238E27FC236}">
                    <a16:creationId xmlns:a16="http://schemas.microsoft.com/office/drawing/2014/main" id="{93FBCFEA-3747-745E-364A-4627FAC7D2A2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object 4">
                <a:extLst>
                  <a:ext uri="{FF2B5EF4-FFF2-40B4-BE49-F238E27FC236}">
                    <a16:creationId xmlns:a16="http://schemas.microsoft.com/office/drawing/2014/main" id="{A7C1B65D-891B-E1E2-3BD9-A38E6DB84230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4178C348-FE67-EB03-4905-2A95A1FE170E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4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5" y="0"/>
                </a:moveTo>
                <a:lnTo>
                  <a:pt x="0" y="0"/>
                </a:lnTo>
                <a:lnTo>
                  <a:pt x="3686" y="45684"/>
                </a:lnTo>
                <a:lnTo>
                  <a:pt x="14358" y="89022"/>
                </a:lnTo>
                <a:lnTo>
                  <a:pt x="31437" y="129433"/>
                </a:lnTo>
                <a:lnTo>
                  <a:pt x="54341" y="166337"/>
                </a:lnTo>
                <a:lnTo>
                  <a:pt x="82492" y="199155"/>
                </a:lnTo>
                <a:lnTo>
                  <a:pt x="115310" y="227306"/>
                </a:lnTo>
                <a:lnTo>
                  <a:pt x="152214" y="250210"/>
                </a:lnTo>
                <a:lnTo>
                  <a:pt x="192625" y="267289"/>
                </a:lnTo>
                <a:lnTo>
                  <a:pt x="235963" y="277961"/>
                </a:lnTo>
                <a:lnTo>
                  <a:pt x="281647" y="281647"/>
                </a:lnTo>
                <a:lnTo>
                  <a:pt x="327332" y="277961"/>
                </a:lnTo>
                <a:lnTo>
                  <a:pt x="370670" y="267289"/>
                </a:lnTo>
                <a:lnTo>
                  <a:pt x="411081" y="250210"/>
                </a:lnTo>
                <a:lnTo>
                  <a:pt x="447985" y="227306"/>
                </a:lnTo>
                <a:lnTo>
                  <a:pt x="480802" y="199155"/>
                </a:lnTo>
                <a:lnTo>
                  <a:pt x="508954" y="166337"/>
                </a:lnTo>
                <a:lnTo>
                  <a:pt x="531858" y="129433"/>
                </a:lnTo>
                <a:lnTo>
                  <a:pt x="548937" y="89022"/>
                </a:lnTo>
                <a:lnTo>
                  <a:pt x="559609" y="45684"/>
                </a:lnTo>
                <a:lnTo>
                  <a:pt x="563295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5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82" y="46106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5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79011" y="129189"/>
            <a:ext cx="4805045" cy="6515100"/>
            <a:chOff x="679011" y="129189"/>
            <a:chExt cx="4805045" cy="65151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2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5361" y="13553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100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100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85361" y="13553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100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100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85361" y="197516"/>
            <a:ext cx="157607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822028" y="781691"/>
            <a:ext cx="2791460" cy="631825"/>
            <a:chOff x="4822028" y="781691"/>
            <a:chExt cx="2791460" cy="631825"/>
          </a:xfrm>
        </p:grpSpPr>
        <p:sp>
          <p:nvSpPr>
            <p:cNvPr id="11" name="object 11"/>
            <p:cNvSpPr/>
            <p:nvPr/>
          </p:nvSpPr>
          <p:spPr>
            <a:xfrm>
              <a:off x="4828378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2727807" y="618642"/>
                  </a:lnTo>
                  <a:lnTo>
                    <a:pt x="2747532" y="614633"/>
                  </a:lnTo>
                  <a:lnTo>
                    <a:pt x="2763685" y="603719"/>
                  </a:lnTo>
                  <a:lnTo>
                    <a:pt x="2774599" y="587567"/>
                  </a:lnTo>
                  <a:lnTo>
                    <a:pt x="2778607" y="567842"/>
                  </a:lnTo>
                  <a:lnTo>
                    <a:pt x="2778607" y="50799"/>
                  </a:lnTo>
                  <a:lnTo>
                    <a:pt x="2774599" y="31075"/>
                  </a:lnTo>
                  <a:lnTo>
                    <a:pt x="2763685" y="14922"/>
                  </a:lnTo>
                  <a:lnTo>
                    <a:pt x="2747532" y="4008"/>
                  </a:lnTo>
                  <a:lnTo>
                    <a:pt x="272780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828378" y="788041"/>
              <a:ext cx="2778760" cy="619125"/>
            </a:xfrm>
            <a:custGeom>
              <a:avLst/>
              <a:gdLst/>
              <a:ahLst/>
              <a:cxnLst/>
              <a:rect l="l" t="t" r="r" b="b"/>
              <a:pathLst>
                <a:path w="2778759" h="619125">
                  <a:moveTo>
                    <a:pt x="2727807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2727807" y="0"/>
                  </a:lnTo>
                  <a:lnTo>
                    <a:pt x="2747532" y="4008"/>
                  </a:lnTo>
                  <a:lnTo>
                    <a:pt x="2763685" y="14922"/>
                  </a:lnTo>
                  <a:lnTo>
                    <a:pt x="2774599" y="31075"/>
                  </a:lnTo>
                  <a:lnTo>
                    <a:pt x="2778607" y="50799"/>
                  </a:lnTo>
                  <a:lnTo>
                    <a:pt x="2778607" y="567842"/>
                  </a:lnTo>
                  <a:lnTo>
                    <a:pt x="2774599" y="587567"/>
                  </a:lnTo>
                  <a:lnTo>
                    <a:pt x="2763685" y="603719"/>
                  </a:lnTo>
                  <a:lnTo>
                    <a:pt x="2747532" y="614633"/>
                  </a:lnTo>
                  <a:lnTo>
                    <a:pt x="2727807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842190" y="903771"/>
            <a:ext cx="2751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5013" indent="-7239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Add together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751531" y="4607183"/>
            <a:ext cx="3260725" cy="1050925"/>
            <a:chOff x="1751531" y="4607183"/>
            <a:chExt cx="3260725" cy="1050925"/>
          </a:xfrm>
        </p:grpSpPr>
        <p:sp>
          <p:nvSpPr>
            <p:cNvPr id="15" name="object 15"/>
            <p:cNvSpPr/>
            <p:nvPr/>
          </p:nvSpPr>
          <p:spPr>
            <a:xfrm>
              <a:off x="1762644" y="4618296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762644" y="4618296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762644" y="4692905"/>
            <a:ext cx="32385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113" marR="5080" indent="1588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sweets do they  have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67433" y="2150617"/>
            <a:ext cx="5214124" cy="1940610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8240000" y="2122341"/>
            <a:ext cx="2504200" cy="83548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dirty="0">
                <a:latin typeface="Grammarsaurus" pitchFamily="2" charset="0"/>
                <a:cs typeface="Arial MT"/>
              </a:rPr>
              <a:t>Inaya has 2 sweets.</a:t>
            </a:r>
          </a:p>
          <a:p>
            <a:pPr marL="31750">
              <a:lnSpc>
                <a:spcPct val="100000"/>
              </a:lnSpc>
              <a:spcBef>
                <a:spcPts val="1735"/>
              </a:spcBef>
            </a:pPr>
            <a:r>
              <a:rPr sz="1950" dirty="0">
                <a:latin typeface="Grammarsaurus" pitchFamily="2" charset="0"/>
                <a:cs typeface="Arial MT"/>
              </a:rPr>
              <a:t>Ben has 4 sweets.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8300951" y="3774076"/>
            <a:ext cx="21469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u="heavy" dirty="0">
                <a:solidFill>
                  <a:srgbClr val="138FE1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4</a:t>
            </a:r>
            <a:r>
              <a:rPr sz="3000" b="1" dirty="0">
                <a:solidFill>
                  <a:srgbClr val="138FE1"/>
                </a:solidFill>
                <a:latin typeface="Grammarsaurus" pitchFamily="2" charset="0"/>
                <a:cs typeface="Arial"/>
              </a:rPr>
              <a:t> </a:t>
            </a:r>
            <a:r>
              <a:rPr sz="3000" baseline="-5555" dirty="0">
                <a:latin typeface="Grammarsaurus" pitchFamily="2" charset="0"/>
                <a:cs typeface="Arial MT"/>
              </a:rPr>
              <a:t>+</a:t>
            </a:r>
            <a:r>
              <a:rPr sz="3000" b="1" u="heavy" dirty="0">
                <a:solidFill>
                  <a:srgbClr val="BB2E2E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2</a:t>
            </a:r>
            <a:r>
              <a:rPr sz="3000" b="1" dirty="0">
                <a:solidFill>
                  <a:srgbClr val="BB2E2E"/>
                </a:solidFill>
                <a:latin typeface="Grammarsaurus" pitchFamily="2" charset="0"/>
                <a:cs typeface="Arial"/>
              </a:rPr>
              <a:t> </a:t>
            </a:r>
            <a:r>
              <a:rPr sz="3000" baseline="-5555" dirty="0">
                <a:latin typeface="Grammarsaurus" pitchFamily="2" charset="0"/>
                <a:cs typeface="Arial MT"/>
              </a:rPr>
              <a:t>=</a:t>
            </a: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6 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275551" y="4494178"/>
            <a:ext cx="2172335" cy="992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05700"/>
              </a:lnSpc>
              <a:spcBef>
                <a:spcPts val="100"/>
              </a:spcBef>
            </a:pPr>
            <a:r>
              <a:rPr sz="4500" b="1" u="heavy" baseline="7407" dirty="0">
                <a:solidFill>
                  <a:srgbClr val="138FE1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4</a:t>
            </a:r>
            <a:r>
              <a:rPr sz="4500" b="1" baseline="7407" dirty="0">
                <a:solidFill>
                  <a:srgbClr val="138FE1"/>
                </a:solidFill>
                <a:latin typeface="Grammarsaurus" pitchFamily="2" charset="0"/>
                <a:cs typeface="Arial"/>
              </a:rPr>
              <a:t> </a:t>
            </a:r>
            <a:r>
              <a:rPr sz="2000" dirty="0">
                <a:latin typeface="Grammarsaurus" pitchFamily="2" charset="0"/>
                <a:cs typeface="Arial MT"/>
              </a:rPr>
              <a:t>plus</a:t>
            </a:r>
            <a:r>
              <a:rPr sz="3000" baseline="11111" dirty="0">
                <a:solidFill>
                  <a:srgbClr val="BB2E2E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b="1" u="heavy" baseline="7407" dirty="0">
                <a:solidFill>
                  <a:srgbClr val="BB2E2E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2</a:t>
            </a:r>
            <a:r>
              <a:rPr sz="4500" b="1" baseline="7407" dirty="0">
                <a:solidFill>
                  <a:srgbClr val="BB2E2E"/>
                </a:solidFill>
                <a:latin typeface="Grammarsaurus" pitchFamily="2" charset="0"/>
                <a:cs typeface="Arial"/>
              </a:rPr>
              <a:t> </a:t>
            </a:r>
            <a:r>
              <a:rPr sz="2000" dirty="0">
                <a:latin typeface="Grammarsaurus" pitchFamily="2" charset="0"/>
                <a:cs typeface="Arial MT"/>
              </a:rPr>
              <a:t>is  equal to</a:t>
            </a:r>
            <a:r>
              <a:rPr sz="3000" baseline="6944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6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0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23" name="object 20">
            <a:extLst>
              <a:ext uri="{FF2B5EF4-FFF2-40B4-BE49-F238E27FC236}">
                <a16:creationId xmlns:a16="http://schemas.microsoft.com/office/drawing/2014/main" id="{9B56C22B-A8C8-E962-15CE-83A6A509801F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22" name="Групувати 59">
            <a:extLst>
              <a:ext uri="{FF2B5EF4-FFF2-40B4-BE49-F238E27FC236}">
                <a16:creationId xmlns:a16="http://schemas.microsoft.com/office/drawing/2014/main" id="{A00FFE92-891E-674E-A3C5-19105BFD7FAE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4" name="object 2">
              <a:extLst>
                <a:ext uri="{FF2B5EF4-FFF2-40B4-BE49-F238E27FC236}">
                  <a16:creationId xmlns:a16="http://schemas.microsoft.com/office/drawing/2014/main" id="{39F0C3AE-73FF-994D-46CA-8CD61693D3AA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6" name="object 3">
                <a:extLst>
                  <a:ext uri="{FF2B5EF4-FFF2-40B4-BE49-F238E27FC236}">
                    <a16:creationId xmlns:a16="http://schemas.microsoft.com/office/drawing/2014/main" id="{44FD2E4D-3615-0919-EC5E-C6EBB27D52B9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object 4">
                <a:extLst>
                  <a:ext uri="{FF2B5EF4-FFF2-40B4-BE49-F238E27FC236}">
                    <a16:creationId xmlns:a16="http://schemas.microsoft.com/office/drawing/2014/main" id="{37218A3F-C8E4-3A3A-FCC4-11F9D2873B11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5" name="object 5">
              <a:extLst>
                <a:ext uri="{FF2B5EF4-FFF2-40B4-BE49-F238E27FC236}">
                  <a16:creationId xmlns:a16="http://schemas.microsoft.com/office/drawing/2014/main" id="{CB50806D-B0B2-E1F2-10A3-694C078E2C45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5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37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0" y="0"/>
                </a:moveTo>
                <a:lnTo>
                  <a:pt x="3686" y="45686"/>
                </a:lnTo>
                <a:lnTo>
                  <a:pt x="14358" y="89023"/>
                </a:lnTo>
                <a:lnTo>
                  <a:pt x="31436" y="129434"/>
                </a:lnTo>
                <a:lnTo>
                  <a:pt x="54341" y="166338"/>
                </a:lnTo>
                <a:lnTo>
                  <a:pt x="82492" y="199156"/>
                </a:lnTo>
                <a:lnTo>
                  <a:pt x="115310" y="227307"/>
                </a:lnTo>
                <a:lnTo>
                  <a:pt x="152214" y="250212"/>
                </a:lnTo>
                <a:lnTo>
                  <a:pt x="192625" y="267290"/>
                </a:lnTo>
                <a:lnTo>
                  <a:pt x="235963" y="277963"/>
                </a:lnTo>
                <a:lnTo>
                  <a:pt x="281647" y="281649"/>
                </a:lnTo>
                <a:lnTo>
                  <a:pt x="327332" y="277963"/>
                </a:lnTo>
                <a:lnTo>
                  <a:pt x="370670" y="267290"/>
                </a:lnTo>
                <a:lnTo>
                  <a:pt x="411081" y="250212"/>
                </a:lnTo>
                <a:lnTo>
                  <a:pt x="447985" y="227307"/>
                </a:lnTo>
                <a:lnTo>
                  <a:pt x="480802" y="199156"/>
                </a:lnTo>
                <a:lnTo>
                  <a:pt x="508953" y="166338"/>
                </a:lnTo>
                <a:lnTo>
                  <a:pt x="531858" y="129434"/>
                </a:lnTo>
                <a:lnTo>
                  <a:pt x="548937" y="89023"/>
                </a:lnTo>
                <a:lnTo>
                  <a:pt x="559609" y="45686"/>
                </a:lnTo>
                <a:lnTo>
                  <a:pt x="563295" y="1"/>
                </a:lnTo>
                <a:lnTo>
                  <a:pt x="0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1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82" y="46142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6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782242" y="825060"/>
            <a:ext cx="6661784" cy="5819140"/>
            <a:chOff x="2782242" y="825060"/>
            <a:chExt cx="6661784" cy="581914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71"/>
              <a:ext cx="216506" cy="21650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788592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97878" y="618642"/>
                  </a:lnTo>
                  <a:lnTo>
                    <a:pt x="6617603" y="614633"/>
                  </a:lnTo>
                  <a:lnTo>
                    <a:pt x="6633756" y="603719"/>
                  </a:lnTo>
                  <a:lnTo>
                    <a:pt x="6644670" y="587567"/>
                  </a:lnTo>
                  <a:lnTo>
                    <a:pt x="6648678" y="567842"/>
                  </a:lnTo>
                  <a:lnTo>
                    <a:pt x="6648678" y="50799"/>
                  </a:lnTo>
                  <a:lnTo>
                    <a:pt x="6644670" y="31075"/>
                  </a:lnTo>
                  <a:lnTo>
                    <a:pt x="6633756" y="14922"/>
                  </a:lnTo>
                  <a:lnTo>
                    <a:pt x="6617603" y="4008"/>
                  </a:lnTo>
                  <a:lnTo>
                    <a:pt x="659787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788592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97878" y="0"/>
                  </a:lnTo>
                  <a:lnTo>
                    <a:pt x="6617603" y="4008"/>
                  </a:lnTo>
                  <a:lnTo>
                    <a:pt x="6633756" y="14922"/>
                  </a:lnTo>
                  <a:lnTo>
                    <a:pt x="6644670" y="31075"/>
                  </a:lnTo>
                  <a:lnTo>
                    <a:pt x="6648678" y="50799"/>
                  </a:lnTo>
                  <a:lnTo>
                    <a:pt x="6648678" y="567842"/>
                  </a:lnTo>
                  <a:lnTo>
                    <a:pt x="6644670" y="587567"/>
                  </a:lnTo>
                  <a:lnTo>
                    <a:pt x="6633756" y="603719"/>
                  </a:lnTo>
                  <a:lnTo>
                    <a:pt x="6617603" y="614633"/>
                  </a:lnTo>
                  <a:lnTo>
                    <a:pt x="6597878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802403" y="974799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5625" indent="-5445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Here, there are 4 blue counters and 3 yellow counters.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34389" y="2914599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1058430" y="0"/>
                </a:moveTo>
                <a:lnTo>
                  <a:pt x="0" y="0"/>
                </a:lnTo>
                <a:lnTo>
                  <a:pt x="0" y="980795"/>
                </a:lnTo>
                <a:lnTo>
                  <a:pt x="0" y="1961591"/>
                </a:lnTo>
                <a:lnTo>
                  <a:pt x="1058430" y="1961591"/>
                </a:lnTo>
                <a:lnTo>
                  <a:pt x="1058430" y="980795"/>
                </a:lnTo>
                <a:lnTo>
                  <a:pt x="1058430" y="0"/>
                </a:lnTo>
                <a:close/>
              </a:path>
              <a:path w="5292725" h="1962150">
                <a:moveTo>
                  <a:pt x="3175330" y="0"/>
                </a:moveTo>
                <a:lnTo>
                  <a:pt x="2116886" y="0"/>
                </a:lnTo>
                <a:lnTo>
                  <a:pt x="1058443" y="0"/>
                </a:lnTo>
                <a:lnTo>
                  <a:pt x="1058443" y="980795"/>
                </a:lnTo>
                <a:lnTo>
                  <a:pt x="1058443" y="1961591"/>
                </a:lnTo>
                <a:lnTo>
                  <a:pt x="2116886" y="1961591"/>
                </a:lnTo>
                <a:lnTo>
                  <a:pt x="3175330" y="1961591"/>
                </a:lnTo>
                <a:lnTo>
                  <a:pt x="3175330" y="980795"/>
                </a:lnTo>
                <a:lnTo>
                  <a:pt x="3175330" y="0"/>
                </a:lnTo>
                <a:close/>
              </a:path>
              <a:path w="5292725" h="1962150">
                <a:moveTo>
                  <a:pt x="4233773" y="0"/>
                </a:moveTo>
                <a:lnTo>
                  <a:pt x="3175343" y="0"/>
                </a:lnTo>
                <a:lnTo>
                  <a:pt x="3175343" y="980795"/>
                </a:lnTo>
                <a:lnTo>
                  <a:pt x="3175343" y="1961591"/>
                </a:lnTo>
                <a:lnTo>
                  <a:pt x="4233773" y="1961591"/>
                </a:lnTo>
                <a:lnTo>
                  <a:pt x="4233773" y="980795"/>
                </a:lnTo>
                <a:lnTo>
                  <a:pt x="4233773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4233786" y="980795"/>
                </a:lnTo>
                <a:lnTo>
                  <a:pt x="4233786" y="1961591"/>
                </a:lnTo>
                <a:lnTo>
                  <a:pt x="5292229" y="1961591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328038" y="2908249"/>
          <a:ext cx="5292725" cy="19615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2" name="object 12"/>
          <p:cNvGrpSpPr/>
          <p:nvPr/>
        </p:nvGrpSpPr>
        <p:grpSpPr>
          <a:xfrm>
            <a:off x="3358233" y="1931098"/>
            <a:ext cx="6320155" cy="4269740"/>
            <a:chOff x="3358233" y="1931098"/>
            <a:chExt cx="6320155" cy="4269740"/>
          </a:xfrm>
        </p:grpSpPr>
        <p:sp>
          <p:nvSpPr>
            <p:cNvPr id="13" name="object 13"/>
            <p:cNvSpPr/>
            <p:nvPr/>
          </p:nvSpPr>
          <p:spPr>
            <a:xfrm>
              <a:off x="3364583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3364583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20911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20911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505364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505364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898169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5898169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7297488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7297488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8162979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8162979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902847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9028471" y="1937448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547636" y="516069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4547636" y="516069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4547636" y="5235303"/>
            <a:ext cx="32385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5125" marR="5080" indent="-353060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counters are  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509668" y="3132994"/>
            <a:ext cx="2396332" cy="1536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1334" algn="l"/>
                <a:tab pos="1327150" algn="l"/>
                <a:tab pos="213296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000" dirty="0">
                <a:latin typeface="Grammarsaurus" pitchFamily="2" charset="0"/>
                <a:cs typeface="Arial MT"/>
              </a:rPr>
              <a:t> +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000" dirty="0">
                <a:latin typeface="Grammarsaurus" pitchFamily="2" charset="0"/>
                <a:cs typeface="Arial MT"/>
              </a:rPr>
              <a:t>=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000" dirty="0">
              <a:latin typeface="Grammarsaurus" pitchFamily="2" charset="0"/>
              <a:cs typeface="Arial MT"/>
            </a:endParaRPr>
          </a:p>
          <a:p>
            <a:pPr marL="12700" marR="315595">
              <a:lnSpc>
                <a:spcPct val="158600"/>
              </a:lnSpc>
              <a:spcBef>
                <a:spcPts val="1880"/>
              </a:spcBef>
              <a:tabLst>
                <a:tab pos="521334" algn="l"/>
                <a:tab pos="1437640" algn="l"/>
                <a:tab pos="1592580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000" dirty="0">
                <a:latin typeface="Grammarsaurus" pitchFamily="2" charset="0"/>
                <a:cs typeface="Arial MT"/>
              </a:rPr>
              <a:t> plus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	</a:t>
            </a:r>
            <a:r>
              <a:rPr sz="2000" dirty="0">
                <a:latin typeface="Grammarsaurus" pitchFamily="2" charset="0"/>
                <a:cs typeface="Arial MT"/>
              </a:rPr>
              <a:t> is  equal to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0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32" name="object 20">
            <a:extLst>
              <a:ext uri="{FF2B5EF4-FFF2-40B4-BE49-F238E27FC236}">
                <a16:creationId xmlns:a16="http://schemas.microsoft.com/office/drawing/2014/main" id="{1F981035-2248-1E42-6975-05408400A55A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31" name="Групувати 59">
            <a:extLst>
              <a:ext uri="{FF2B5EF4-FFF2-40B4-BE49-F238E27FC236}">
                <a16:creationId xmlns:a16="http://schemas.microsoft.com/office/drawing/2014/main" id="{690EFFF5-D9FC-F159-1951-F23B5DB12462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33" name="object 2">
              <a:extLst>
                <a:ext uri="{FF2B5EF4-FFF2-40B4-BE49-F238E27FC236}">
                  <a16:creationId xmlns:a16="http://schemas.microsoft.com/office/drawing/2014/main" id="{D8F3F36F-DB27-2C83-54AA-F2129B79E7D1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35" name="object 3">
                <a:extLst>
                  <a:ext uri="{FF2B5EF4-FFF2-40B4-BE49-F238E27FC236}">
                    <a16:creationId xmlns:a16="http://schemas.microsoft.com/office/drawing/2014/main" id="{BD97D7DF-3031-E9E0-70A8-6D2386A86912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36" name="object 4">
                <a:extLst>
                  <a:ext uri="{FF2B5EF4-FFF2-40B4-BE49-F238E27FC236}">
                    <a16:creationId xmlns:a16="http://schemas.microsoft.com/office/drawing/2014/main" id="{BDFDE5D7-63C6-D00B-430F-1F47858B4717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2EB2BD88-DA22-C7D8-9674-8E0CFD804649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6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37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0" y="0"/>
                </a:moveTo>
                <a:lnTo>
                  <a:pt x="3686" y="45686"/>
                </a:lnTo>
                <a:lnTo>
                  <a:pt x="14358" y="89023"/>
                </a:lnTo>
                <a:lnTo>
                  <a:pt x="31436" y="129434"/>
                </a:lnTo>
                <a:lnTo>
                  <a:pt x="54341" y="166338"/>
                </a:lnTo>
                <a:lnTo>
                  <a:pt x="82492" y="199156"/>
                </a:lnTo>
                <a:lnTo>
                  <a:pt x="115310" y="227307"/>
                </a:lnTo>
                <a:lnTo>
                  <a:pt x="152214" y="250212"/>
                </a:lnTo>
                <a:lnTo>
                  <a:pt x="192625" y="267290"/>
                </a:lnTo>
                <a:lnTo>
                  <a:pt x="235963" y="277963"/>
                </a:lnTo>
                <a:lnTo>
                  <a:pt x="281647" y="281649"/>
                </a:lnTo>
                <a:lnTo>
                  <a:pt x="327332" y="277963"/>
                </a:lnTo>
                <a:lnTo>
                  <a:pt x="370670" y="267290"/>
                </a:lnTo>
                <a:lnTo>
                  <a:pt x="411081" y="250212"/>
                </a:lnTo>
                <a:lnTo>
                  <a:pt x="447985" y="227307"/>
                </a:lnTo>
                <a:lnTo>
                  <a:pt x="480802" y="199156"/>
                </a:lnTo>
                <a:lnTo>
                  <a:pt x="508953" y="166338"/>
                </a:lnTo>
                <a:lnTo>
                  <a:pt x="531858" y="129434"/>
                </a:lnTo>
                <a:lnTo>
                  <a:pt x="548937" y="89023"/>
                </a:lnTo>
                <a:lnTo>
                  <a:pt x="559609" y="45686"/>
                </a:lnTo>
                <a:lnTo>
                  <a:pt x="563295" y="1"/>
                </a:lnTo>
                <a:lnTo>
                  <a:pt x="0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1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82" y="46142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7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54196" y="129230"/>
            <a:ext cx="4930140" cy="6515100"/>
            <a:chOff x="554196" y="129230"/>
            <a:chExt cx="4930140" cy="65151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71"/>
              <a:ext cx="216506" cy="21650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60546" y="135580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100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100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60546" y="135580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100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100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60546" y="197553"/>
            <a:ext cx="157607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919830" y="825060"/>
            <a:ext cx="6661784" cy="631825"/>
            <a:chOff x="2919830" y="825060"/>
            <a:chExt cx="6661784" cy="631825"/>
          </a:xfrm>
        </p:grpSpPr>
        <p:sp>
          <p:nvSpPr>
            <p:cNvPr id="11" name="object 11"/>
            <p:cNvSpPr/>
            <p:nvPr/>
          </p:nvSpPr>
          <p:spPr>
            <a:xfrm>
              <a:off x="2926180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65" y="0"/>
                  </a:moveTo>
                  <a:lnTo>
                    <a:pt x="50800" y="0"/>
                  </a:lnTo>
                  <a:lnTo>
                    <a:pt x="31069" y="4008"/>
                  </a:lnTo>
                  <a:lnTo>
                    <a:pt x="14917" y="14922"/>
                  </a:lnTo>
                  <a:lnTo>
                    <a:pt x="4006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6" y="587567"/>
                  </a:lnTo>
                  <a:lnTo>
                    <a:pt x="14917" y="603719"/>
                  </a:lnTo>
                  <a:lnTo>
                    <a:pt x="31069" y="614633"/>
                  </a:lnTo>
                  <a:lnTo>
                    <a:pt x="50800" y="618642"/>
                  </a:lnTo>
                  <a:lnTo>
                    <a:pt x="6597865" y="618642"/>
                  </a:lnTo>
                  <a:lnTo>
                    <a:pt x="6617590" y="614633"/>
                  </a:lnTo>
                  <a:lnTo>
                    <a:pt x="6633743" y="603719"/>
                  </a:lnTo>
                  <a:lnTo>
                    <a:pt x="6644657" y="587567"/>
                  </a:lnTo>
                  <a:lnTo>
                    <a:pt x="6648665" y="567842"/>
                  </a:lnTo>
                  <a:lnTo>
                    <a:pt x="6648665" y="50799"/>
                  </a:lnTo>
                  <a:lnTo>
                    <a:pt x="6644657" y="31075"/>
                  </a:lnTo>
                  <a:lnTo>
                    <a:pt x="6633743" y="14922"/>
                  </a:lnTo>
                  <a:lnTo>
                    <a:pt x="6617590" y="4008"/>
                  </a:lnTo>
                  <a:lnTo>
                    <a:pt x="6597865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926180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65" y="618642"/>
                  </a:moveTo>
                  <a:lnTo>
                    <a:pt x="50800" y="618642"/>
                  </a:lnTo>
                  <a:lnTo>
                    <a:pt x="31069" y="614633"/>
                  </a:lnTo>
                  <a:lnTo>
                    <a:pt x="14917" y="603719"/>
                  </a:lnTo>
                  <a:lnTo>
                    <a:pt x="4006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6" y="31075"/>
                  </a:lnTo>
                  <a:lnTo>
                    <a:pt x="14917" y="14922"/>
                  </a:lnTo>
                  <a:lnTo>
                    <a:pt x="31069" y="4008"/>
                  </a:lnTo>
                  <a:lnTo>
                    <a:pt x="50800" y="0"/>
                  </a:lnTo>
                  <a:lnTo>
                    <a:pt x="6597865" y="0"/>
                  </a:lnTo>
                  <a:lnTo>
                    <a:pt x="6617590" y="4008"/>
                  </a:lnTo>
                  <a:lnTo>
                    <a:pt x="6633743" y="14922"/>
                  </a:lnTo>
                  <a:lnTo>
                    <a:pt x="6644657" y="31075"/>
                  </a:lnTo>
                  <a:lnTo>
                    <a:pt x="6648665" y="50799"/>
                  </a:lnTo>
                  <a:lnTo>
                    <a:pt x="6648665" y="567842"/>
                  </a:lnTo>
                  <a:lnTo>
                    <a:pt x="6644657" y="587567"/>
                  </a:lnTo>
                  <a:lnTo>
                    <a:pt x="6633743" y="603719"/>
                  </a:lnTo>
                  <a:lnTo>
                    <a:pt x="6617590" y="614633"/>
                  </a:lnTo>
                  <a:lnTo>
                    <a:pt x="6597865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939989" y="947141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5625" indent="-5445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Here, there are 4 blue counters and 3 yellow counters.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505826" y="2296223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1058443" y="0"/>
                </a:moveTo>
                <a:lnTo>
                  <a:pt x="0" y="0"/>
                </a:lnTo>
                <a:lnTo>
                  <a:pt x="0" y="980782"/>
                </a:lnTo>
                <a:lnTo>
                  <a:pt x="0" y="1961578"/>
                </a:lnTo>
                <a:lnTo>
                  <a:pt x="1058443" y="1961578"/>
                </a:lnTo>
                <a:lnTo>
                  <a:pt x="1058443" y="980795"/>
                </a:lnTo>
                <a:lnTo>
                  <a:pt x="1058443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3175343" y="0"/>
                </a:lnTo>
                <a:lnTo>
                  <a:pt x="2116899" y="0"/>
                </a:lnTo>
                <a:lnTo>
                  <a:pt x="1058456" y="0"/>
                </a:lnTo>
                <a:lnTo>
                  <a:pt x="1058456" y="980782"/>
                </a:lnTo>
                <a:lnTo>
                  <a:pt x="1058456" y="1961578"/>
                </a:lnTo>
                <a:lnTo>
                  <a:pt x="2116899" y="1961578"/>
                </a:lnTo>
                <a:lnTo>
                  <a:pt x="3175343" y="1961578"/>
                </a:lnTo>
                <a:lnTo>
                  <a:pt x="4233786" y="1961578"/>
                </a:lnTo>
                <a:lnTo>
                  <a:pt x="5292229" y="1961578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499476" y="2289873"/>
          <a:ext cx="5292725" cy="1961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" name="object 16"/>
          <p:cNvGrpSpPr/>
          <p:nvPr/>
        </p:nvGrpSpPr>
        <p:grpSpPr>
          <a:xfrm>
            <a:off x="1717762" y="2453723"/>
            <a:ext cx="656590" cy="656590"/>
            <a:chOff x="1717762" y="2453723"/>
            <a:chExt cx="656590" cy="656590"/>
          </a:xfrm>
        </p:grpSpPr>
        <p:sp>
          <p:nvSpPr>
            <p:cNvPr id="17" name="object 17"/>
            <p:cNvSpPr/>
            <p:nvPr/>
          </p:nvSpPr>
          <p:spPr>
            <a:xfrm>
              <a:off x="1724112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724112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2765412" y="2453723"/>
            <a:ext cx="656590" cy="656590"/>
            <a:chOff x="2765412" y="2453723"/>
            <a:chExt cx="656590" cy="656590"/>
          </a:xfrm>
        </p:grpSpPr>
        <p:sp>
          <p:nvSpPr>
            <p:cNvPr id="20" name="object 20"/>
            <p:cNvSpPr/>
            <p:nvPr/>
          </p:nvSpPr>
          <p:spPr>
            <a:xfrm>
              <a:off x="2771762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2771762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3823859" y="2453723"/>
            <a:ext cx="656590" cy="656590"/>
            <a:chOff x="3823859" y="2453723"/>
            <a:chExt cx="656590" cy="656590"/>
          </a:xfrm>
        </p:grpSpPr>
        <p:sp>
          <p:nvSpPr>
            <p:cNvPr id="23" name="object 23"/>
            <p:cNvSpPr/>
            <p:nvPr/>
          </p:nvSpPr>
          <p:spPr>
            <a:xfrm>
              <a:off x="3830209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3830209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4882305" y="2453723"/>
            <a:ext cx="656590" cy="656590"/>
            <a:chOff x="4882305" y="2453723"/>
            <a:chExt cx="656590" cy="656590"/>
          </a:xfrm>
        </p:grpSpPr>
        <p:sp>
          <p:nvSpPr>
            <p:cNvPr id="26" name="object 26"/>
            <p:cNvSpPr/>
            <p:nvPr/>
          </p:nvSpPr>
          <p:spPr>
            <a:xfrm>
              <a:off x="4888655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888655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1706964" y="3439326"/>
            <a:ext cx="656590" cy="656590"/>
            <a:chOff x="1706964" y="3439326"/>
            <a:chExt cx="656590" cy="656590"/>
          </a:xfrm>
        </p:grpSpPr>
        <p:sp>
          <p:nvSpPr>
            <p:cNvPr id="29" name="object 29"/>
            <p:cNvSpPr/>
            <p:nvPr/>
          </p:nvSpPr>
          <p:spPr>
            <a:xfrm>
              <a:off x="1713314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713314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2765412" y="3439326"/>
            <a:ext cx="656590" cy="656590"/>
            <a:chOff x="2765412" y="3439326"/>
            <a:chExt cx="656590" cy="656590"/>
          </a:xfrm>
        </p:grpSpPr>
        <p:sp>
          <p:nvSpPr>
            <p:cNvPr id="32" name="object 32"/>
            <p:cNvSpPr/>
            <p:nvPr/>
          </p:nvSpPr>
          <p:spPr>
            <a:xfrm>
              <a:off x="2771762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2771762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5940752" y="2458537"/>
            <a:ext cx="656590" cy="656590"/>
            <a:chOff x="5940752" y="2458537"/>
            <a:chExt cx="656590" cy="656590"/>
          </a:xfrm>
        </p:grpSpPr>
        <p:sp>
          <p:nvSpPr>
            <p:cNvPr id="35" name="object 35"/>
            <p:cNvSpPr/>
            <p:nvPr/>
          </p:nvSpPr>
          <p:spPr>
            <a:xfrm>
              <a:off x="5947102" y="2464887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947102" y="2464887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90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7" name="object 37"/>
          <p:cNvGrpSpPr/>
          <p:nvPr/>
        </p:nvGrpSpPr>
        <p:grpSpPr>
          <a:xfrm>
            <a:off x="4535413" y="4883339"/>
            <a:ext cx="3260090" cy="1050925"/>
            <a:chOff x="4535413" y="4883339"/>
            <a:chExt cx="3260090" cy="1050925"/>
          </a:xfrm>
        </p:grpSpPr>
        <p:sp>
          <p:nvSpPr>
            <p:cNvPr id="38" name="object 38"/>
            <p:cNvSpPr/>
            <p:nvPr/>
          </p:nvSpPr>
          <p:spPr>
            <a:xfrm>
              <a:off x="4546259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4546259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3886200" y="4968796"/>
            <a:ext cx="44963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5125" marR="5080" indent="-353060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counters are </a:t>
            </a:r>
            <a:br>
              <a:rPr lang="en-US"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</a:b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714976" y="2235235"/>
            <a:ext cx="2977547" cy="19367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55955" algn="l"/>
                <a:tab pos="1675764" algn="l"/>
                <a:tab pos="269557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+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=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500" dirty="0">
              <a:latin typeface="Grammarsaurus" pitchFamily="2" charset="0"/>
              <a:cs typeface="Arial MT"/>
            </a:endParaRPr>
          </a:p>
          <a:p>
            <a:pPr marL="12700" marR="398145">
              <a:lnSpc>
                <a:spcPct val="160500"/>
              </a:lnSpc>
              <a:spcBef>
                <a:spcPts val="2375"/>
              </a:spcBef>
              <a:tabLst>
                <a:tab pos="655955" algn="l"/>
                <a:tab pos="1815464" algn="l"/>
                <a:tab pos="2011680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plus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	</a:t>
            </a:r>
            <a:r>
              <a:rPr sz="2500" dirty="0">
                <a:latin typeface="Grammarsaurus" pitchFamily="2" charset="0"/>
                <a:cs typeface="Arial MT"/>
              </a:rPr>
              <a:t> is  equal to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43" name="object 20">
            <a:extLst>
              <a:ext uri="{FF2B5EF4-FFF2-40B4-BE49-F238E27FC236}">
                <a16:creationId xmlns:a16="http://schemas.microsoft.com/office/drawing/2014/main" id="{1DEAD293-4171-F8CF-F016-C22FAB6AC443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42" name="Групувати 59">
            <a:extLst>
              <a:ext uri="{FF2B5EF4-FFF2-40B4-BE49-F238E27FC236}">
                <a16:creationId xmlns:a16="http://schemas.microsoft.com/office/drawing/2014/main" id="{5E17D739-AF16-96A0-384A-092F16ECE7AF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44" name="object 2">
              <a:extLst>
                <a:ext uri="{FF2B5EF4-FFF2-40B4-BE49-F238E27FC236}">
                  <a16:creationId xmlns:a16="http://schemas.microsoft.com/office/drawing/2014/main" id="{81697CD4-3358-5EDA-F5D5-A30E3EDE5969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46" name="object 3">
                <a:extLst>
                  <a:ext uri="{FF2B5EF4-FFF2-40B4-BE49-F238E27FC236}">
                    <a16:creationId xmlns:a16="http://schemas.microsoft.com/office/drawing/2014/main" id="{F1FA9DEF-7DC6-4ACC-CB86-7C754AB6AC2B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object 4">
                <a:extLst>
                  <a:ext uri="{FF2B5EF4-FFF2-40B4-BE49-F238E27FC236}">
                    <a16:creationId xmlns:a16="http://schemas.microsoft.com/office/drawing/2014/main" id="{768731B1-D54A-EB90-5314-99EDEDF38F03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5" name="object 5">
              <a:extLst>
                <a:ext uri="{FF2B5EF4-FFF2-40B4-BE49-F238E27FC236}">
                  <a16:creationId xmlns:a16="http://schemas.microsoft.com/office/drawing/2014/main" id="{2E7BEE34-C55A-9544-B444-B8B3E0296B95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7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37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0" y="0"/>
                </a:moveTo>
                <a:lnTo>
                  <a:pt x="3686" y="45686"/>
                </a:lnTo>
                <a:lnTo>
                  <a:pt x="14358" y="89023"/>
                </a:lnTo>
                <a:lnTo>
                  <a:pt x="31436" y="129434"/>
                </a:lnTo>
                <a:lnTo>
                  <a:pt x="54341" y="166338"/>
                </a:lnTo>
                <a:lnTo>
                  <a:pt x="82492" y="199156"/>
                </a:lnTo>
                <a:lnTo>
                  <a:pt x="115310" y="227307"/>
                </a:lnTo>
                <a:lnTo>
                  <a:pt x="152214" y="250212"/>
                </a:lnTo>
                <a:lnTo>
                  <a:pt x="192625" y="267290"/>
                </a:lnTo>
                <a:lnTo>
                  <a:pt x="235963" y="277963"/>
                </a:lnTo>
                <a:lnTo>
                  <a:pt x="281647" y="281649"/>
                </a:lnTo>
                <a:lnTo>
                  <a:pt x="327332" y="277963"/>
                </a:lnTo>
                <a:lnTo>
                  <a:pt x="370670" y="267290"/>
                </a:lnTo>
                <a:lnTo>
                  <a:pt x="411081" y="250212"/>
                </a:lnTo>
                <a:lnTo>
                  <a:pt x="447985" y="227307"/>
                </a:lnTo>
                <a:lnTo>
                  <a:pt x="480802" y="199156"/>
                </a:lnTo>
                <a:lnTo>
                  <a:pt x="508953" y="166338"/>
                </a:lnTo>
                <a:lnTo>
                  <a:pt x="531858" y="129434"/>
                </a:lnTo>
                <a:lnTo>
                  <a:pt x="548937" y="89023"/>
                </a:lnTo>
                <a:lnTo>
                  <a:pt x="559609" y="45686"/>
                </a:lnTo>
                <a:lnTo>
                  <a:pt x="563295" y="1"/>
                </a:lnTo>
                <a:lnTo>
                  <a:pt x="0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1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82" y="46142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8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54222" y="129230"/>
            <a:ext cx="4930140" cy="6515100"/>
            <a:chOff x="554222" y="129230"/>
            <a:chExt cx="4930140" cy="65151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71"/>
              <a:ext cx="216506" cy="21650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60572" y="135580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100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100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60572" y="135580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100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100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75377" y="197553"/>
            <a:ext cx="113517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816230" y="825060"/>
            <a:ext cx="6661784" cy="631825"/>
            <a:chOff x="2816230" y="825060"/>
            <a:chExt cx="6661784" cy="631825"/>
          </a:xfrm>
        </p:grpSpPr>
        <p:sp>
          <p:nvSpPr>
            <p:cNvPr id="11" name="object 11"/>
            <p:cNvSpPr/>
            <p:nvPr/>
          </p:nvSpPr>
          <p:spPr>
            <a:xfrm>
              <a:off x="2822580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97878" y="618642"/>
                  </a:lnTo>
                  <a:lnTo>
                    <a:pt x="6617603" y="614633"/>
                  </a:lnTo>
                  <a:lnTo>
                    <a:pt x="6633756" y="603719"/>
                  </a:lnTo>
                  <a:lnTo>
                    <a:pt x="6644670" y="587567"/>
                  </a:lnTo>
                  <a:lnTo>
                    <a:pt x="6648678" y="567842"/>
                  </a:lnTo>
                  <a:lnTo>
                    <a:pt x="6648678" y="50799"/>
                  </a:lnTo>
                  <a:lnTo>
                    <a:pt x="6644670" y="31075"/>
                  </a:lnTo>
                  <a:lnTo>
                    <a:pt x="6633756" y="14922"/>
                  </a:lnTo>
                  <a:lnTo>
                    <a:pt x="6617603" y="4008"/>
                  </a:lnTo>
                  <a:lnTo>
                    <a:pt x="659787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822580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97878" y="0"/>
                  </a:lnTo>
                  <a:lnTo>
                    <a:pt x="6617603" y="4008"/>
                  </a:lnTo>
                  <a:lnTo>
                    <a:pt x="6633756" y="14922"/>
                  </a:lnTo>
                  <a:lnTo>
                    <a:pt x="6644670" y="31075"/>
                  </a:lnTo>
                  <a:lnTo>
                    <a:pt x="6648678" y="50799"/>
                  </a:lnTo>
                  <a:lnTo>
                    <a:pt x="6648678" y="567842"/>
                  </a:lnTo>
                  <a:lnTo>
                    <a:pt x="6644670" y="587567"/>
                  </a:lnTo>
                  <a:lnTo>
                    <a:pt x="6633756" y="603719"/>
                  </a:lnTo>
                  <a:lnTo>
                    <a:pt x="6617603" y="614633"/>
                  </a:lnTo>
                  <a:lnTo>
                    <a:pt x="6597878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836391" y="947141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5625" indent="-5445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Here, there are 6 blue counters and 3 yellow counters.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402245" y="2296223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3175317" y="0"/>
                </a:moveTo>
                <a:lnTo>
                  <a:pt x="2116886" y="0"/>
                </a:lnTo>
                <a:lnTo>
                  <a:pt x="1058443" y="0"/>
                </a:lnTo>
                <a:lnTo>
                  <a:pt x="0" y="0"/>
                </a:lnTo>
                <a:lnTo>
                  <a:pt x="0" y="980782"/>
                </a:lnTo>
                <a:lnTo>
                  <a:pt x="0" y="1961578"/>
                </a:lnTo>
                <a:lnTo>
                  <a:pt x="1058443" y="1961578"/>
                </a:lnTo>
                <a:lnTo>
                  <a:pt x="2116886" y="1961578"/>
                </a:lnTo>
                <a:lnTo>
                  <a:pt x="3175317" y="1961578"/>
                </a:lnTo>
                <a:lnTo>
                  <a:pt x="3175317" y="980795"/>
                </a:lnTo>
                <a:lnTo>
                  <a:pt x="3175317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3175343" y="0"/>
                </a:lnTo>
                <a:lnTo>
                  <a:pt x="3175343" y="980782"/>
                </a:lnTo>
                <a:lnTo>
                  <a:pt x="3175343" y="1961578"/>
                </a:lnTo>
                <a:lnTo>
                  <a:pt x="4233786" y="1961578"/>
                </a:lnTo>
                <a:lnTo>
                  <a:pt x="5292229" y="1961578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395895" y="2289873"/>
          <a:ext cx="5292725" cy="1961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" name="object 16"/>
          <p:cNvGrpSpPr/>
          <p:nvPr/>
        </p:nvGrpSpPr>
        <p:grpSpPr>
          <a:xfrm>
            <a:off x="1614175" y="2453723"/>
            <a:ext cx="656590" cy="656590"/>
            <a:chOff x="1614175" y="2453723"/>
            <a:chExt cx="656590" cy="656590"/>
          </a:xfrm>
        </p:grpSpPr>
        <p:sp>
          <p:nvSpPr>
            <p:cNvPr id="17" name="object 17"/>
            <p:cNvSpPr/>
            <p:nvPr/>
          </p:nvSpPr>
          <p:spPr>
            <a:xfrm>
              <a:off x="1620525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620525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2661824" y="2453723"/>
            <a:ext cx="656590" cy="656590"/>
            <a:chOff x="2661824" y="2453723"/>
            <a:chExt cx="656590" cy="656590"/>
          </a:xfrm>
        </p:grpSpPr>
        <p:sp>
          <p:nvSpPr>
            <p:cNvPr id="20" name="object 20"/>
            <p:cNvSpPr/>
            <p:nvPr/>
          </p:nvSpPr>
          <p:spPr>
            <a:xfrm>
              <a:off x="2668174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2668174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3720270" y="2453723"/>
            <a:ext cx="656590" cy="656590"/>
            <a:chOff x="3720270" y="2453723"/>
            <a:chExt cx="656590" cy="656590"/>
          </a:xfrm>
        </p:grpSpPr>
        <p:sp>
          <p:nvSpPr>
            <p:cNvPr id="23" name="object 23"/>
            <p:cNvSpPr/>
            <p:nvPr/>
          </p:nvSpPr>
          <p:spPr>
            <a:xfrm>
              <a:off x="3726620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3726620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4778718" y="2453723"/>
            <a:ext cx="656590" cy="656590"/>
            <a:chOff x="4778718" y="2453723"/>
            <a:chExt cx="656590" cy="656590"/>
          </a:xfrm>
        </p:grpSpPr>
        <p:sp>
          <p:nvSpPr>
            <p:cNvPr id="26" name="object 26"/>
            <p:cNvSpPr/>
            <p:nvPr/>
          </p:nvSpPr>
          <p:spPr>
            <a:xfrm>
              <a:off x="4785068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785068" y="2460073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1603377" y="3439326"/>
            <a:ext cx="656590" cy="656590"/>
            <a:chOff x="1603377" y="3439326"/>
            <a:chExt cx="656590" cy="656590"/>
          </a:xfrm>
        </p:grpSpPr>
        <p:sp>
          <p:nvSpPr>
            <p:cNvPr id="29" name="object 29"/>
            <p:cNvSpPr/>
            <p:nvPr/>
          </p:nvSpPr>
          <p:spPr>
            <a:xfrm>
              <a:off x="1609727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609727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2661824" y="3439326"/>
            <a:ext cx="656590" cy="656590"/>
            <a:chOff x="2661824" y="3439326"/>
            <a:chExt cx="656590" cy="656590"/>
          </a:xfrm>
        </p:grpSpPr>
        <p:sp>
          <p:nvSpPr>
            <p:cNvPr id="32" name="object 32"/>
            <p:cNvSpPr/>
            <p:nvPr/>
          </p:nvSpPr>
          <p:spPr>
            <a:xfrm>
              <a:off x="2668174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2668174" y="3445676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5818835" y="2458537"/>
            <a:ext cx="656590" cy="656590"/>
            <a:chOff x="5818835" y="2458537"/>
            <a:chExt cx="656590" cy="656590"/>
          </a:xfrm>
        </p:grpSpPr>
        <p:sp>
          <p:nvSpPr>
            <p:cNvPr id="35" name="object 35"/>
            <p:cNvSpPr/>
            <p:nvPr/>
          </p:nvSpPr>
          <p:spPr>
            <a:xfrm>
              <a:off x="5825185" y="2464887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321741" y="0"/>
                  </a:moveTo>
                  <a:lnTo>
                    <a:pt x="274195" y="3488"/>
                  </a:lnTo>
                  <a:lnTo>
                    <a:pt x="228816" y="13621"/>
                  </a:lnTo>
                  <a:lnTo>
                    <a:pt x="186101" y="29902"/>
                  </a:lnTo>
                  <a:lnTo>
                    <a:pt x="146547" y="51832"/>
                  </a:lnTo>
                  <a:lnTo>
                    <a:pt x="110653" y="78914"/>
                  </a:lnTo>
                  <a:lnTo>
                    <a:pt x="78916" y="110651"/>
                  </a:lnTo>
                  <a:lnTo>
                    <a:pt x="51833" y="146544"/>
                  </a:lnTo>
                  <a:lnTo>
                    <a:pt x="29902" y="186096"/>
                  </a:lnTo>
                  <a:lnTo>
                    <a:pt x="13621" y="228809"/>
                  </a:lnTo>
                  <a:lnTo>
                    <a:pt x="3488" y="274186"/>
                  </a:lnTo>
                  <a:lnTo>
                    <a:pt x="0" y="321729"/>
                  </a:lnTo>
                  <a:lnTo>
                    <a:pt x="3488" y="369271"/>
                  </a:lnTo>
                  <a:lnTo>
                    <a:pt x="13621" y="414648"/>
                  </a:lnTo>
                  <a:lnTo>
                    <a:pt x="29902" y="457361"/>
                  </a:lnTo>
                  <a:lnTo>
                    <a:pt x="51833" y="496913"/>
                  </a:lnTo>
                  <a:lnTo>
                    <a:pt x="78916" y="532806"/>
                  </a:lnTo>
                  <a:lnTo>
                    <a:pt x="110653" y="564543"/>
                  </a:lnTo>
                  <a:lnTo>
                    <a:pt x="146547" y="591625"/>
                  </a:lnTo>
                  <a:lnTo>
                    <a:pt x="186101" y="613555"/>
                  </a:lnTo>
                  <a:lnTo>
                    <a:pt x="228816" y="629836"/>
                  </a:lnTo>
                  <a:lnTo>
                    <a:pt x="274195" y="639969"/>
                  </a:lnTo>
                  <a:lnTo>
                    <a:pt x="321741" y="643458"/>
                  </a:lnTo>
                  <a:lnTo>
                    <a:pt x="369284" y="639969"/>
                  </a:lnTo>
                  <a:lnTo>
                    <a:pt x="414661" y="629836"/>
                  </a:lnTo>
                  <a:lnTo>
                    <a:pt x="457374" y="613555"/>
                  </a:lnTo>
                  <a:lnTo>
                    <a:pt x="496926" y="591625"/>
                  </a:lnTo>
                  <a:lnTo>
                    <a:pt x="532819" y="564543"/>
                  </a:lnTo>
                  <a:lnTo>
                    <a:pt x="564556" y="532806"/>
                  </a:lnTo>
                  <a:lnTo>
                    <a:pt x="591638" y="496913"/>
                  </a:lnTo>
                  <a:lnTo>
                    <a:pt x="613568" y="457361"/>
                  </a:lnTo>
                  <a:lnTo>
                    <a:pt x="629849" y="414648"/>
                  </a:lnTo>
                  <a:lnTo>
                    <a:pt x="639982" y="369271"/>
                  </a:lnTo>
                  <a:lnTo>
                    <a:pt x="643470" y="321729"/>
                  </a:lnTo>
                  <a:lnTo>
                    <a:pt x="639982" y="274186"/>
                  </a:lnTo>
                  <a:lnTo>
                    <a:pt x="629849" y="228809"/>
                  </a:lnTo>
                  <a:lnTo>
                    <a:pt x="613568" y="186096"/>
                  </a:lnTo>
                  <a:lnTo>
                    <a:pt x="591638" y="146544"/>
                  </a:lnTo>
                  <a:lnTo>
                    <a:pt x="564556" y="110651"/>
                  </a:lnTo>
                  <a:lnTo>
                    <a:pt x="532819" y="78914"/>
                  </a:lnTo>
                  <a:lnTo>
                    <a:pt x="496926" y="51832"/>
                  </a:lnTo>
                  <a:lnTo>
                    <a:pt x="457374" y="29902"/>
                  </a:lnTo>
                  <a:lnTo>
                    <a:pt x="414661" y="13621"/>
                  </a:lnTo>
                  <a:lnTo>
                    <a:pt x="369284" y="3488"/>
                  </a:lnTo>
                  <a:lnTo>
                    <a:pt x="321741" y="0"/>
                  </a:lnTo>
                  <a:close/>
                </a:path>
              </a:pathLst>
            </a:custGeom>
            <a:solidFill>
              <a:srgbClr val="FBC40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825185" y="2464887"/>
              <a:ext cx="643890" cy="643890"/>
            </a:xfrm>
            <a:custGeom>
              <a:avLst/>
              <a:gdLst/>
              <a:ahLst/>
              <a:cxnLst/>
              <a:rect l="l" t="t" r="r" b="b"/>
              <a:pathLst>
                <a:path w="643889" h="643889">
                  <a:moveTo>
                    <a:pt x="643470" y="321729"/>
                  </a:moveTo>
                  <a:lnTo>
                    <a:pt x="639982" y="369271"/>
                  </a:lnTo>
                  <a:lnTo>
                    <a:pt x="629849" y="414648"/>
                  </a:lnTo>
                  <a:lnTo>
                    <a:pt x="613568" y="457361"/>
                  </a:lnTo>
                  <a:lnTo>
                    <a:pt x="591638" y="496913"/>
                  </a:lnTo>
                  <a:lnTo>
                    <a:pt x="564556" y="532806"/>
                  </a:lnTo>
                  <a:lnTo>
                    <a:pt x="532819" y="564543"/>
                  </a:lnTo>
                  <a:lnTo>
                    <a:pt x="496926" y="591625"/>
                  </a:lnTo>
                  <a:lnTo>
                    <a:pt x="457374" y="613555"/>
                  </a:lnTo>
                  <a:lnTo>
                    <a:pt x="414661" y="629836"/>
                  </a:lnTo>
                  <a:lnTo>
                    <a:pt x="369284" y="639969"/>
                  </a:lnTo>
                  <a:lnTo>
                    <a:pt x="321741" y="643458"/>
                  </a:lnTo>
                  <a:lnTo>
                    <a:pt x="274195" y="639969"/>
                  </a:lnTo>
                  <a:lnTo>
                    <a:pt x="228816" y="629836"/>
                  </a:lnTo>
                  <a:lnTo>
                    <a:pt x="186101" y="613555"/>
                  </a:lnTo>
                  <a:lnTo>
                    <a:pt x="146547" y="591625"/>
                  </a:lnTo>
                  <a:lnTo>
                    <a:pt x="110653" y="564543"/>
                  </a:lnTo>
                  <a:lnTo>
                    <a:pt x="78916" y="532806"/>
                  </a:lnTo>
                  <a:lnTo>
                    <a:pt x="51833" y="496913"/>
                  </a:lnTo>
                  <a:lnTo>
                    <a:pt x="29902" y="457361"/>
                  </a:lnTo>
                  <a:lnTo>
                    <a:pt x="13621" y="414648"/>
                  </a:lnTo>
                  <a:lnTo>
                    <a:pt x="3488" y="369271"/>
                  </a:lnTo>
                  <a:lnTo>
                    <a:pt x="0" y="321729"/>
                  </a:lnTo>
                  <a:lnTo>
                    <a:pt x="3488" y="274186"/>
                  </a:lnTo>
                  <a:lnTo>
                    <a:pt x="13621" y="228809"/>
                  </a:lnTo>
                  <a:lnTo>
                    <a:pt x="29902" y="186096"/>
                  </a:lnTo>
                  <a:lnTo>
                    <a:pt x="51833" y="146544"/>
                  </a:lnTo>
                  <a:lnTo>
                    <a:pt x="78916" y="110651"/>
                  </a:lnTo>
                  <a:lnTo>
                    <a:pt x="110653" y="78914"/>
                  </a:lnTo>
                  <a:lnTo>
                    <a:pt x="146547" y="51832"/>
                  </a:lnTo>
                  <a:lnTo>
                    <a:pt x="186101" y="29902"/>
                  </a:lnTo>
                  <a:lnTo>
                    <a:pt x="228816" y="13621"/>
                  </a:lnTo>
                  <a:lnTo>
                    <a:pt x="274195" y="3488"/>
                  </a:lnTo>
                  <a:lnTo>
                    <a:pt x="321741" y="0"/>
                  </a:lnTo>
                  <a:lnTo>
                    <a:pt x="369284" y="3488"/>
                  </a:lnTo>
                  <a:lnTo>
                    <a:pt x="414661" y="13621"/>
                  </a:lnTo>
                  <a:lnTo>
                    <a:pt x="457374" y="29902"/>
                  </a:lnTo>
                  <a:lnTo>
                    <a:pt x="496926" y="51832"/>
                  </a:lnTo>
                  <a:lnTo>
                    <a:pt x="532819" y="78914"/>
                  </a:lnTo>
                  <a:lnTo>
                    <a:pt x="564556" y="110651"/>
                  </a:lnTo>
                  <a:lnTo>
                    <a:pt x="591638" y="146544"/>
                  </a:lnTo>
                  <a:lnTo>
                    <a:pt x="613568" y="186096"/>
                  </a:lnTo>
                  <a:lnTo>
                    <a:pt x="629849" y="228809"/>
                  </a:lnTo>
                  <a:lnTo>
                    <a:pt x="639982" y="274186"/>
                  </a:lnTo>
                  <a:lnTo>
                    <a:pt x="643470" y="321729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7" name="object 37"/>
          <p:cNvGrpSpPr/>
          <p:nvPr/>
        </p:nvGrpSpPr>
        <p:grpSpPr>
          <a:xfrm>
            <a:off x="4431826" y="4883339"/>
            <a:ext cx="3260090" cy="1050925"/>
            <a:chOff x="4431826" y="4883339"/>
            <a:chExt cx="3260090" cy="1050925"/>
          </a:xfrm>
        </p:grpSpPr>
        <p:sp>
          <p:nvSpPr>
            <p:cNvPr id="38" name="object 38"/>
            <p:cNvSpPr/>
            <p:nvPr/>
          </p:nvSpPr>
          <p:spPr>
            <a:xfrm>
              <a:off x="4442672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4442672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4442672" y="4968796"/>
            <a:ext cx="32385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113" marR="5080" indent="1588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counters are  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585993" y="2071701"/>
            <a:ext cx="3203762" cy="24298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81355" algn="l"/>
                <a:tab pos="1701164" algn="l"/>
                <a:tab pos="2720975" algn="l"/>
              </a:tabLst>
            </a:pPr>
            <a:r>
              <a:rPr sz="3000" b="1" u="heavy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3	</a:t>
            </a:r>
            <a:r>
              <a:rPr lang="en-US" sz="3000" b="1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750" baseline="-17777" dirty="0">
                <a:latin typeface="Grammarsaurus" pitchFamily="2" charset="0"/>
                <a:cs typeface="Arial MT"/>
              </a:rPr>
              <a:t>+</a:t>
            </a:r>
            <a:r>
              <a:rPr lang="en-US" sz="2800" b="1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2500" u="heavy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b="1" u="heavy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4	</a:t>
            </a:r>
            <a:r>
              <a:rPr lang="en-US" sz="4000" b="1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750" baseline="-17777" dirty="0">
                <a:latin typeface="Grammarsaurus" pitchFamily="2" charset="0"/>
                <a:cs typeface="Arial MT"/>
              </a:rPr>
              <a:t>=</a:t>
            </a:r>
            <a:r>
              <a:rPr lang="en-US" sz="4000" b="1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750" u="heavy" baseline="-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b="1" u="heavy" baseline="-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7</a:t>
            </a:r>
            <a:r>
              <a:rPr lang="en-US" sz="4500" b="1" u="heavy" baseline="-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endParaRPr sz="4500" baseline="-4629" dirty="0">
              <a:latin typeface="Grammarsaurus" pitchFamily="2" charset="0"/>
              <a:cs typeface="Arial"/>
            </a:endParaRPr>
          </a:p>
          <a:p>
            <a:pPr marL="38100" marR="423545">
              <a:lnSpc>
                <a:spcPct val="133700"/>
              </a:lnSpc>
              <a:spcBef>
                <a:spcPts val="3200"/>
              </a:spcBef>
              <a:tabLst>
                <a:tab pos="681355" algn="l"/>
                <a:tab pos="1840864" algn="l"/>
                <a:tab pos="2037080" algn="l"/>
              </a:tabLst>
            </a:pPr>
            <a:r>
              <a:rPr sz="4500" b="1" u="heavy" baseline="8333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3	</a:t>
            </a:r>
            <a:r>
              <a:rPr sz="4500" b="1" baseline="8333" dirty="0">
                <a:solidFill>
                  <a:srgbClr val="FBC40F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plus </a:t>
            </a:r>
            <a:r>
              <a:rPr sz="4500" b="1" u="heavy" baseline="5555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4	</a:t>
            </a:r>
            <a:r>
              <a:rPr sz="4500" b="1" baseline="5555" dirty="0">
                <a:solidFill>
                  <a:srgbClr val="0085C7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is  equal to</a:t>
            </a:r>
            <a:r>
              <a:rPr lang="en-US" sz="4000" b="1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3750" u="heavy" baseline="6666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b="1" u="heavy" baseline="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7</a:t>
            </a:r>
            <a:r>
              <a:rPr lang="en-US" sz="4500" b="1" u="heavy" baseline="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42" name="object 42"/>
          <p:cNvSpPr txBox="1"/>
          <p:nvPr/>
        </p:nvSpPr>
        <p:spPr>
          <a:xfrm>
            <a:off x="8189771" y="5218380"/>
            <a:ext cx="2599984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7 counters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44" name="object 20">
            <a:extLst>
              <a:ext uri="{FF2B5EF4-FFF2-40B4-BE49-F238E27FC236}">
                <a16:creationId xmlns:a16="http://schemas.microsoft.com/office/drawing/2014/main" id="{6385862E-3A3C-8365-FDD0-D35903740D8A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43" name="Групувати 59">
            <a:extLst>
              <a:ext uri="{FF2B5EF4-FFF2-40B4-BE49-F238E27FC236}">
                <a16:creationId xmlns:a16="http://schemas.microsoft.com/office/drawing/2014/main" id="{AB1022D5-813B-75F2-B8BB-CEA1DC8E3E04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45" name="object 2">
              <a:extLst>
                <a:ext uri="{FF2B5EF4-FFF2-40B4-BE49-F238E27FC236}">
                  <a16:creationId xmlns:a16="http://schemas.microsoft.com/office/drawing/2014/main" id="{77083D2C-EC14-04F4-3097-5A3DE654985D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47" name="object 3">
                <a:extLst>
                  <a:ext uri="{FF2B5EF4-FFF2-40B4-BE49-F238E27FC236}">
                    <a16:creationId xmlns:a16="http://schemas.microsoft.com/office/drawing/2014/main" id="{2EA76F72-9A4F-086F-2960-3905C2B61828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object 4">
                <a:extLst>
                  <a:ext uri="{FF2B5EF4-FFF2-40B4-BE49-F238E27FC236}">
                    <a16:creationId xmlns:a16="http://schemas.microsoft.com/office/drawing/2014/main" id="{5A32F837-E118-6384-D69D-AD6F78284A9D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6" name="object 5">
              <a:extLst>
                <a:ext uri="{FF2B5EF4-FFF2-40B4-BE49-F238E27FC236}">
                  <a16:creationId xmlns:a16="http://schemas.microsoft.com/office/drawing/2014/main" id="{A381D8CC-E426-7323-EDE3-CA0493C2B039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8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37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0" y="0"/>
                </a:moveTo>
                <a:lnTo>
                  <a:pt x="3686" y="45686"/>
                </a:lnTo>
                <a:lnTo>
                  <a:pt x="14358" y="89023"/>
                </a:lnTo>
                <a:lnTo>
                  <a:pt x="31436" y="129434"/>
                </a:lnTo>
                <a:lnTo>
                  <a:pt x="54341" y="166338"/>
                </a:lnTo>
                <a:lnTo>
                  <a:pt x="82492" y="199156"/>
                </a:lnTo>
                <a:lnTo>
                  <a:pt x="115310" y="227307"/>
                </a:lnTo>
                <a:lnTo>
                  <a:pt x="152214" y="250212"/>
                </a:lnTo>
                <a:lnTo>
                  <a:pt x="192625" y="267290"/>
                </a:lnTo>
                <a:lnTo>
                  <a:pt x="235963" y="277963"/>
                </a:lnTo>
                <a:lnTo>
                  <a:pt x="281647" y="281649"/>
                </a:lnTo>
                <a:lnTo>
                  <a:pt x="327332" y="277963"/>
                </a:lnTo>
                <a:lnTo>
                  <a:pt x="370670" y="267290"/>
                </a:lnTo>
                <a:lnTo>
                  <a:pt x="411081" y="250212"/>
                </a:lnTo>
                <a:lnTo>
                  <a:pt x="447985" y="227307"/>
                </a:lnTo>
                <a:lnTo>
                  <a:pt x="480802" y="199156"/>
                </a:lnTo>
                <a:lnTo>
                  <a:pt x="508953" y="166338"/>
                </a:lnTo>
                <a:lnTo>
                  <a:pt x="531858" y="129434"/>
                </a:lnTo>
                <a:lnTo>
                  <a:pt x="548937" y="89023"/>
                </a:lnTo>
                <a:lnTo>
                  <a:pt x="559609" y="45686"/>
                </a:lnTo>
                <a:lnTo>
                  <a:pt x="563295" y="1"/>
                </a:lnTo>
                <a:lnTo>
                  <a:pt x="0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1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867170" y="46142"/>
            <a:ext cx="19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9</a:t>
            </a:r>
            <a:endParaRPr sz="2400">
              <a:latin typeface="Grammarsaurus" pitchFamily="2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14321" y="2322016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2116874" y="0"/>
                </a:moveTo>
                <a:lnTo>
                  <a:pt x="1058430" y="0"/>
                </a:lnTo>
                <a:lnTo>
                  <a:pt x="0" y="0"/>
                </a:lnTo>
                <a:lnTo>
                  <a:pt x="0" y="980782"/>
                </a:lnTo>
                <a:lnTo>
                  <a:pt x="0" y="1961578"/>
                </a:lnTo>
                <a:lnTo>
                  <a:pt x="1058430" y="1961578"/>
                </a:lnTo>
                <a:lnTo>
                  <a:pt x="2116874" y="1961578"/>
                </a:lnTo>
                <a:lnTo>
                  <a:pt x="2116874" y="980795"/>
                </a:lnTo>
                <a:lnTo>
                  <a:pt x="2116874" y="0"/>
                </a:lnTo>
                <a:close/>
              </a:path>
              <a:path w="5292725" h="1962150">
                <a:moveTo>
                  <a:pt x="3175330" y="0"/>
                </a:moveTo>
                <a:lnTo>
                  <a:pt x="2116886" y="0"/>
                </a:lnTo>
                <a:lnTo>
                  <a:pt x="2116886" y="980782"/>
                </a:lnTo>
                <a:lnTo>
                  <a:pt x="2116886" y="1961578"/>
                </a:lnTo>
                <a:lnTo>
                  <a:pt x="3175330" y="1961578"/>
                </a:lnTo>
                <a:lnTo>
                  <a:pt x="3175330" y="980795"/>
                </a:lnTo>
                <a:lnTo>
                  <a:pt x="3175330" y="0"/>
                </a:lnTo>
                <a:close/>
              </a:path>
              <a:path w="5292725" h="1962150">
                <a:moveTo>
                  <a:pt x="4233773" y="0"/>
                </a:moveTo>
                <a:lnTo>
                  <a:pt x="3175343" y="0"/>
                </a:lnTo>
                <a:lnTo>
                  <a:pt x="3175343" y="980782"/>
                </a:lnTo>
                <a:lnTo>
                  <a:pt x="3175343" y="1961578"/>
                </a:lnTo>
                <a:lnTo>
                  <a:pt x="4233773" y="1961578"/>
                </a:lnTo>
                <a:lnTo>
                  <a:pt x="4233773" y="980795"/>
                </a:lnTo>
                <a:lnTo>
                  <a:pt x="4233773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4233786" y="980782"/>
                </a:lnTo>
                <a:lnTo>
                  <a:pt x="4233786" y="1961578"/>
                </a:lnTo>
                <a:lnTo>
                  <a:pt x="5292229" y="1961578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207971" y="2315667"/>
          <a:ext cx="5292725" cy="1961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2723659" y="825060"/>
            <a:ext cx="6661784" cy="5819140"/>
            <a:chOff x="2723659" y="825060"/>
            <a:chExt cx="6661784" cy="581914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71"/>
              <a:ext cx="216506" cy="21650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730009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97878" y="618642"/>
                  </a:lnTo>
                  <a:lnTo>
                    <a:pt x="6617603" y="614633"/>
                  </a:lnTo>
                  <a:lnTo>
                    <a:pt x="6633756" y="603719"/>
                  </a:lnTo>
                  <a:lnTo>
                    <a:pt x="6644670" y="587567"/>
                  </a:lnTo>
                  <a:lnTo>
                    <a:pt x="6648678" y="567842"/>
                  </a:lnTo>
                  <a:lnTo>
                    <a:pt x="6648678" y="50799"/>
                  </a:lnTo>
                  <a:lnTo>
                    <a:pt x="6644670" y="31075"/>
                  </a:lnTo>
                  <a:lnTo>
                    <a:pt x="6633756" y="14922"/>
                  </a:lnTo>
                  <a:lnTo>
                    <a:pt x="6617603" y="4008"/>
                  </a:lnTo>
                  <a:lnTo>
                    <a:pt x="659787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2730009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97878" y="0"/>
                  </a:lnTo>
                  <a:lnTo>
                    <a:pt x="6617603" y="4008"/>
                  </a:lnTo>
                  <a:lnTo>
                    <a:pt x="6633756" y="14922"/>
                  </a:lnTo>
                  <a:lnTo>
                    <a:pt x="6644670" y="31075"/>
                  </a:lnTo>
                  <a:lnTo>
                    <a:pt x="6648678" y="50799"/>
                  </a:lnTo>
                  <a:lnTo>
                    <a:pt x="6648678" y="567842"/>
                  </a:lnTo>
                  <a:lnTo>
                    <a:pt x="6644670" y="587567"/>
                  </a:lnTo>
                  <a:lnTo>
                    <a:pt x="6633756" y="603719"/>
                  </a:lnTo>
                  <a:lnTo>
                    <a:pt x="6617603" y="614633"/>
                  </a:lnTo>
                  <a:lnTo>
                    <a:pt x="6597878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743821" y="947141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325" indent="-430213" algn="ctr">
              <a:lnSpc>
                <a:spcPct val="100000"/>
              </a:lnSpc>
              <a:spcBef>
                <a:spcPts val="100"/>
              </a:spcBef>
            </a:pPr>
            <a:r>
              <a:rPr sz="2000" b="0" dirty="0">
                <a:latin typeface="Grammarsaurus" pitchFamily="2" charset="0"/>
                <a:cs typeface="Arial MT"/>
              </a:rPr>
              <a:t>I have built a tower out of blue cubes and yellow cubes.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88956" y="4883339"/>
            <a:ext cx="3260090" cy="1050925"/>
            <a:chOff x="4288956" y="4883339"/>
            <a:chExt cx="3260090" cy="1050925"/>
          </a:xfrm>
        </p:grpSpPr>
        <p:sp>
          <p:nvSpPr>
            <p:cNvPr id="13" name="object 13"/>
            <p:cNvSpPr/>
            <p:nvPr/>
          </p:nvSpPr>
          <p:spPr>
            <a:xfrm>
              <a:off x="4299802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299802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314100" y="4968796"/>
            <a:ext cx="3224202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113" marR="5080" indent="1588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cubes are </a:t>
            </a:r>
            <a:br>
              <a:rPr lang="en-US"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</a:b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8639292" y="2254148"/>
          <a:ext cx="515619" cy="37293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20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1A132E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FCE6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1A132E"/>
                      </a:solidFill>
                      <a:prstDash val="solid"/>
                    </a:lnL>
                    <a:lnR w="12700">
                      <a:solidFill>
                        <a:srgbClr val="1A132E"/>
                      </a:solidFill>
                      <a:prstDash val="solid"/>
                    </a:lnR>
                    <a:lnT w="12700">
                      <a:solidFill>
                        <a:srgbClr val="1A132E"/>
                      </a:solidFill>
                      <a:prstDash val="solid"/>
                    </a:lnT>
                    <a:lnB w="12700">
                      <a:solidFill>
                        <a:srgbClr val="1A132E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1A132E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FCE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32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329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329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330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5329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5329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5330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A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8" name="object 20">
            <a:extLst>
              <a:ext uri="{FF2B5EF4-FFF2-40B4-BE49-F238E27FC236}">
                <a16:creationId xmlns:a16="http://schemas.microsoft.com/office/drawing/2014/main" id="{A111F809-C532-38B9-1D54-34CABF1A5D02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17" name="Групувати 59">
            <a:extLst>
              <a:ext uri="{FF2B5EF4-FFF2-40B4-BE49-F238E27FC236}">
                <a16:creationId xmlns:a16="http://schemas.microsoft.com/office/drawing/2014/main" id="{17B0C6E6-81E7-AC68-E53F-E6D54ACB27BC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19" name="object 2">
              <a:extLst>
                <a:ext uri="{FF2B5EF4-FFF2-40B4-BE49-F238E27FC236}">
                  <a16:creationId xmlns:a16="http://schemas.microsoft.com/office/drawing/2014/main" id="{761BA8D1-7F55-6784-7374-DFDDA640775C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1" name="object 3">
                <a:extLst>
                  <a:ext uri="{FF2B5EF4-FFF2-40B4-BE49-F238E27FC236}">
                    <a16:creationId xmlns:a16="http://schemas.microsoft.com/office/drawing/2014/main" id="{84EA415D-42F5-303C-0CB9-09AD1CB04101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object 4">
                <a:extLst>
                  <a:ext uri="{FF2B5EF4-FFF2-40B4-BE49-F238E27FC236}">
                    <a16:creationId xmlns:a16="http://schemas.microsoft.com/office/drawing/2014/main" id="{5B3A078D-4CB7-07E6-4ECB-DA0AFB63DDE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0" name="object 5">
              <a:extLst>
                <a:ext uri="{FF2B5EF4-FFF2-40B4-BE49-F238E27FC236}">
                  <a16:creationId xmlns:a16="http://schemas.microsoft.com/office/drawing/2014/main" id="{8F5C2896-D51C-BBE4-44E1-774E11509B33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9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19" y="37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0" y="0"/>
                </a:moveTo>
                <a:lnTo>
                  <a:pt x="3686" y="45686"/>
                </a:lnTo>
                <a:lnTo>
                  <a:pt x="14358" y="89023"/>
                </a:lnTo>
                <a:lnTo>
                  <a:pt x="31436" y="129434"/>
                </a:lnTo>
                <a:lnTo>
                  <a:pt x="54341" y="166338"/>
                </a:lnTo>
                <a:lnTo>
                  <a:pt x="82492" y="199156"/>
                </a:lnTo>
                <a:lnTo>
                  <a:pt x="115310" y="227307"/>
                </a:lnTo>
                <a:lnTo>
                  <a:pt x="152214" y="250212"/>
                </a:lnTo>
                <a:lnTo>
                  <a:pt x="192625" y="267290"/>
                </a:lnTo>
                <a:lnTo>
                  <a:pt x="235963" y="277963"/>
                </a:lnTo>
                <a:lnTo>
                  <a:pt x="281647" y="281649"/>
                </a:lnTo>
                <a:lnTo>
                  <a:pt x="327332" y="277963"/>
                </a:lnTo>
                <a:lnTo>
                  <a:pt x="370670" y="267290"/>
                </a:lnTo>
                <a:lnTo>
                  <a:pt x="411081" y="250212"/>
                </a:lnTo>
                <a:lnTo>
                  <a:pt x="447985" y="227307"/>
                </a:lnTo>
                <a:lnTo>
                  <a:pt x="480802" y="199156"/>
                </a:lnTo>
                <a:lnTo>
                  <a:pt x="508953" y="166338"/>
                </a:lnTo>
                <a:lnTo>
                  <a:pt x="531858" y="129434"/>
                </a:lnTo>
                <a:lnTo>
                  <a:pt x="548937" y="89023"/>
                </a:lnTo>
                <a:lnTo>
                  <a:pt x="559609" y="45686"/>
                </a:lnTo>
                <a:lnTo>
                  <a:pt x="563295" y="1"/>
                </a:lnTo>
                <a:lnTo>
                  <a:pt x="0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1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80" y="46142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10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79011" y="188038"/>
            <a:ext cx="4805045" cy="6456045"/>
            <a:chOff x="679011" y="188038"/>
            <a:chExt cx="4805045" cy="645604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71"/>
              <a:ext cx="216506" cy="21650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5361" y="194388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100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100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85361" y="194388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100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100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822667" y="256366"/>
            <a:ext cx="128860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205240" y="2322016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4233761" y="0"/>
                </a:moveTo>
                <a:lnTo>
                  <a:pt x="3175330" y="0"/>
                </a:lnTo>
                <a:lnTo>
                  <a:pt x="2116886" y="0"/>
                </a:lnTo>
                <a:lnTo>
                  <a:pt x="1058443" y="0"/>
                </a:lnTo>
                <a:lnTo>
                  <a:pt x="0" y="0"/>
                </a:lnTo>
                <a:lnTo>
                  <a:pt x="0" y="980782"/>
                </a:lnTo>
                <a:lnTo>
                  <a:pt x="0" y="1961578"/>
                </a:lnTo>
                <a:lnTo>
                  <a:pt x="1058443" y="1961578"/>
                </a:lnTo>
                <a:lnTo>
                  <a:pt x="2116886" y="1961578"/>
                </a:lnTo>
                <a:lnTo>
                  <a:pt x="3175330" y="1961578"/>
                </a:lnTo>
                <a:lnTo>
                  <a:pt x="4233761" y="1961578"/>
                </a:lnTo>
                <a:lnTo>
                  <a:pt x="4233761" y="980795"/>
                </a:lnTo>
                <a:lnTo>
                  <a:pt x="4233761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4233786" y="980782"/>
                </a:lnTo>
                <a:lnTo>
                  <a:pt x="4233786" y="1961578"/>
                </a:lnTo>
                <a:lnTo>
                  <a:pt x="5292229" y="1961578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2198890" y="2315667"/>
          <a:ext cx="5292725" cy="1961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905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905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2" name="object 12"/>
          <p:cNvGrpSpPr/>
          <p:nvPr/>
        </p:nvGrpSpPr>
        <p:grpSpPr>
          <a:xfrm>
            <a:off x="2714576" y="815975"/>
            <a:ext cx="6661784" cy="631825"/>
            <a:chOff x="2714576" y="825060"/>
            <a:chExt cx="6661784" cy="631825"/>
          </a:xfrm>
        </p:grpSpPr>
        <p:sp>
          <p:nvSpPr>
            <p:cNvPr id="13" name="object 13"/>
            <p:cNvSpPr/>
            <p:nvPr/>
          </p:nvSpPr>
          <p:spPr>
            <a:xfrm>
              <a:off x="2720926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97878" y="618642"/>
                  </a:lnTo>
                  <a:lnTo>
                    <a:pt x="6617603" y="614633"/>
                  </a:lnTo>
                  <a:lnTo>
                    <a:pt x="6633756" y="603719"/>
                  </a:lnTo>
                  <a:lnTo>
                    <a:pt x="6644670" y="587567"/>
                  </a:lnTo>
                  <a:lnTo>
                    <a:pt x="6648678" y="567842"/>
                  </a:lnTo>
                  <a:lnTo>
                    <a:pt x="6648678" y="50799"/>
                  </a:lnTo>
                  <a:lnTo>
                    <a:pt x="6644670" y="31075"/>
                  </a:lnTo>
                  <a:lnTo>
                    <a:pt x="6633756" y="14922"/>
                  </a:lnTo>
                  <a:lnTo>
                    <a:pt x="6617603" y="4008"/>
                  </a:lnTo>
                  <a:lnTo>
                    <a:pt x="659787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2720926" y="831410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97878" y="0"/>
                  </a:lnTo>
                  <a:lnTo>
                    <a:pt x="6617603" y="4008"/>
                  </a:lnTo>
                  <a:lnTo>
                    <a:pt x="6633756" y="14922"/>
                  </a:lnTo>
                  <a:lnTo>
                    <a:pt x="6644670" y="31075"/>
                  </a:lnTo>
                  <a:lnTo>
                    <a:pt x="6648678" y="50799"/>
                  </a:lnTo>
                  <a:lnTo>
                    <a:pt x="6648678" y="567842"/>
                  </a:lnTo>
                  <a:lnTo>
                    <a:pt x="6644670" y="587567"/>
                  </a:lnTo>
                  <a:lnTo>
                    <a:pt x="6633756" y="603719"/>
                  </a:lnTo>
                  <a:lnTo>
                    <a:pt x="6617603" y="614633"/>
                  </a:lnTo>
                  <a:lnTo>
                    <a:pt x="6597878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734737" y="947141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325" indent="-4302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have built a tower out of blue cubes and yellow cubes.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279873" y="4883339"/>
            <a:ext cx="3260090" cy="1050925"/>
            <a:chOff x="4279873" y="4883339"/>
            <a:chExt cx="3260090" cy="1050925"/>
          </a:xfrm>
        </p:grpSpPr>
        <p:sp>
          <p:nvSpPr>
            <p:cNvPr id="17" name="object 17"/>
            <p:cNvSpPr/>
            <p:nvPr/>
          </p:nvSpPr>
          <p:spPr>
            <a:xfrm>
              <a:off x="4290719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977900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700"/>
                  </a:lnTo>
                  <a:lnTo>
                    <a:pt x="3187357" y="1028700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900"/>
                  </a:lnTo>
                  <a:lnTo>
                    <a:pt x="3238157" y="50800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4290719" y="4894184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700"/>
                  </a:moveTo>
                  <a:lnTo>
                    <a:pt x="50800" y="1028700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900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800"/>
                  </a:lnTo>
                  <a:lnTo>
                    <a:pt x="3238157" y="977900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700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290719" y="4968796"/>
            <a:ext cx="3238500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7804" marR="5080" indent="-205740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cubes are </a:t>
            </a:r>
            <a:br>
              <a:rPr lang="en-US"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</a:b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220540" y="2235235"/>
            <a:ext cx="2980860" cy="19367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55955" algn="l"/>
                <a:tab pos="1675764" algn="l"/>
                <a:tab pos="269557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+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=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500" dirty="0">
              <a:latin typeface="Grammarsaurus" pitchFamily="2" charset="0"/>
              <a:cs typeface="Arial MT"/>
            </a:endParaRPr>
          </a:p>
          <a:p>
            <a:pPr marL="12700" marR="398145">
              <a:lnSpc>
                <a:spcPct val="160500"/>
              </a:lnSpc>
              <a:spcBef>
                <a:spcPts val="2375"/>
              </a:spcBef>
              <a:tabLst>
                <a:tab pos="655955" algn="l"/>
                <a:tab pos="1815464" algn="l"/>
                <a:tab pos="2011680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plus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	</a:t>
            </a:r>
            <a:r>
              <a:rPr sz="2500" dirty="0">
                <a:latin typeface="Grammarsaurus" pitchFamily="2" charset="0"/>
                <a:cs typeface="Arial MT"/>
              </a:rPr>
              <a:t> is  equal to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grpSp>
        <p:nvGrpSpPr>
          <p:cNvPr id="21" name="object 21"/>
          <p:cNvGrpSpPr/>
          <p:nvPr/>
        </p:nvGrpSpPr>
        <p:grpSpPr>
          <a:xfrm>
            <a:off x="2457056" y="2487383"/>
            <a:ext cx="528320" cy="650240"/>
            <a:chOff x="2457056" y="2487383"/>
            <a:chExt cx="528320" cy="650240"/>
          </a:xfrm>
        </p:grpSpPr>
        <p:sp>
          <p:nvSpPr>
            <p:cNvPr id="22" name="object 22"/>
            <p:cNvSpPr/>
            <p:nvPr/>
          </p:nvSpPr>
          <p:spPr>
            <a:xfrm>
              <a:off x="2463406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2463406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2611259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2611259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3529038" y="2487383"/>
            <a:ext cx="528320" cy="650240"/>
            <a:chOff x="3529038" y="2487383"/>
            <a:chExt cx="528320" cy="650240"/>
          </a:xfrm>
        </p:grpSpPr>
        <p:sp>
          <p:nvSpPr>
            <p:cNvPr id="27" name="object 27"/>
            <p:cNvSpPr/>
            <p:nvPr/>
          </p:nvSpPr>
          <p:spPr>
            <a:xfrm>
              <a:off x="3535388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3535388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3683228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3683228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4601006" y="2487383"/>
            <a:ext cx="528320" cy="650240"/>
            <a:chOff x="4601006" y="2487383"/>
            <a:chExt cx="528320" cy="650240"/>
          </a:xfrm>
        </p:grpSpPr>
        <p:sp>
          <p:nvSpPr>
            <p:cNvPr id="32" name="object 32"/>
            <p:cNvSpPr/>
            <p:nvPr/>
          </p:nvSpPr>
          <p:spPr>
            <a:xfrm>
              <a:off x="4607356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4607356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4755197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4755197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5645924" y="2487383"/>
            <a:ext cx="528320" cy="650240"/>
            <a:chOff x="5645924" y="2487383"/>
            <a:chExt cx="528320" cy="650240"/>
          </a:xfrm>
        </p:grpSpPr>
        <p:sp>
          <p:nvSpPr>
            <p:cNvPr id="37" name="object 37"/>
            <p:cNvSpPr/>
            <p:nvPr/>
          </p:nvSpPr>
          <p:spPr>
            <a:xfrm>
              <a:off x="5652274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652274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5800128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5800128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6690855" y="2487383"/>
            <a:ext cx="528320" cy="650240"/>
            <a:chOff x="6690855" y="2487383"/>
            <a:chExt cx="528320" cy="650240"/>
          </a:xfrm>
        </p:grpSpPr>
        <p:sp>
          <p:nvSpPr>
            <p:cNvPr id="42" name="object 42"/>
            <p:cNvSpPr/>
            <p:nvPr/>
          </p:nvSpPr>
          <p:spPr>
            <a:xfrm>
              <a:off x="6697205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48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48" y="515327"/>
                  </a:lnTo>
                  <a:lnTo>
                    <a:pt x="515048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6697205" y="2615755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48" y="0"/>
                  </a:lnTo>
                  <a:lnTo>
                    <a:pt x="515048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6845045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09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6845045" y="2493733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09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46" name="object 46"/>
          <p:cNvGrpSpPr/>
          <p:nvPr/>
        </p:nvGrpSpPr>
        <p:grpSpPr>
          <a:xfrm>
            <a:off x="2457056" y="3462744"/>
            <a:ext cx="528320" cy="650240"/>
            <a:chOff x="2457056" y="3462744"/>
            <a:chExt cx="528320" cy="650240"/>
          </a:xfrm>
        </p:grpSpPr>
        <p:sp>
          <p:nvSpPr>
            <p:cNvPr id="47" name="object 47"/>
            <p:cNvSpPr/>
            <p:nvPr/>
          </p:nvSpPr>
          <p:spPr>
            <a:xfrm>
              <a:off x="2463406" y="3591102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20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2463406" y="3591102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20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9" name="object 49"/>
            <p:cNvSpPr/>
            <p:nvPr/>
          </p:nvSpPr>
          <p:spPr>
            <a:xfrm>
              <a:off x="2611259" y="3469094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2611259" y="3469094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51" name="object 51"/>
          <p:cNvGrpSpPr/>
          <p:nvPr/>
        </p:nvGrpSpPr>
        <p:grpSpPr>
          <a:xfrm>
            <a:off x="3529038" y="3468179"/>
            <a:ext cx="528320" cy="650240"/>
            <a:chOff x="3529038" y="3468179"/>
            <a:chExt cx="528320" cy="650240"/>
          </a:xfrm>
        </p:grpSpPr>
        <p:sp>
          <p:nvSpPr>
            <p:cNvPr id="52" name="object 52"/>
            <p:cNvSpPr/>
            <p:nvPr/>
          </p:nvSpPr>
          <p:spPr>
            <a:xfrm>
              <a:off x="3535388" y="3596538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20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3535388" y="3596538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20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3683228" y="3474529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3683228" y="3474529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7" name="object 20">
            <a:extLst>
              <a:ext uri="{FF2B5EF4-FFF2-40B4-BE49-F238E27FC236}">
                <a16:creationId xmlns:a16="http://schemas.microsoft.com/office/drawing/2014/main" id="{65E3BC47-354F-CF59-CE2B-F9D78D3834A2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56" name="Групувати 59">
            <a:extLst>
              <a:ext uri="{FF2B5EF4-FFF2-40B4-BE49-F238E27FC236}">
                <a16:creationId xmlns:a16="http://schemas.microsoft.com/office/drawing/2014/main" id="{5521A9D6-C318-30C0-293E-1A21742CFA38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58" name="object 2">
              <a:extLst>
                <a:ext uri="{FF2B5EF4-FFF2-40B4-BE49-F238E27FC236}">
                  <a16:creationId xmlns:a16="http://schemas.microsoft.com/office/drawing/2014/main" id="{D6F2620B-C7E3-F73E-0AB1-19CDD730E45E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60" name="object 3">
                <a:extLst>
                  <a:ext uri="{FF2B5EF4-FFF2-40B4-BE49-F238E27FC236}">
                    <a16:creationId xmlns:a16="http://schemas.microsoft.com/office/drawing/2014/main" id="{43C0E7CD-1259-024E-BBB2-E23BCDC9C35C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object 4">
                <a:extLst>
                  <a:ext uri="{FF2B5EF4-FFF2-40B4-BE49-F238E27FC236}">
                    <a16:creationId xmlns:a16="http://schemas.microsoft.com/office/drawing/2014/main" id="{BFEAD1EA-830C-16FB-2B93-1E0278DAF085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9" name="object 5">
              <a:extLst>
                <a:ext uri="{FF2B5EF4-FFF2-40B4-BE49-F238E27FC236}">
                  <a16:creationId xmlns:a16="http://schemas.microsoft.com/office/drawing/2014/main" id="{AF25E51B-7FC0-349F-513C-93B6E87C1AA9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10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20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4" y="0"/>
                </a:moveTo>
                <a:lnTo>
                  <a:pt x="0" y="0"/>
                </a:lnTo>
                <a:lnTo>
                  <a:pt x="3685" y="45674"/>
                </a:lnTo>
                <a:lnTo>
                  <a:pt x="14357" y="89012"/>
                </a:lnTo>
                <a:lnTo>
                  <a:pt x="31436" y="129423"/>
                </a:lnTo>
                <a:lnTo>
                  <a:pt x="54340" y="166327"/>
                </a:lnTo>
                <a:lnTo>
                  <a:pt x="82492" y="199144"/>
                </a:lnTo>
                <a:lnTo>
                  <a:pt x="115309" y="227296"/>
                </a:lnTo>
                <a:lnTo>
                  <a:pt x="152213" y="250200"/>
                </a:lnTo>
                <a:lnTo>
                  <a:pt x="192624" y="267279"/>
                </a:lnTo>
                <a:lnTo>
                  <a:pt x="235962" y="277951"/>
                </a:lnTo>
                <a:lnTo>
                  <a:pt x="281647" y="281637"/>
                </a:lnTo>
                <a:lnTo>
                  <a:pt x="327331" y="277951"/>
                </a:lnTo>
                <a:lnTo>
                  <a:pt x="370669" y="267279"/>
                </a:lnTo>
                <a:lnTo>
                  <a:pt x="411080" y="250200"/>
                </a:lnTo>
                <a:lnTo>
                  <a:pt x="447984" y="227296"/>
                </a:lnTo>
                <a:lnTo>
                  <a:pt x="480802" y="199144"/>
                </a:lnTo>
                <a:lnTo>
                  <a:pt x="508953" y="166327"/>
                </a:lnTo>
                <a:lnTo>
                  <a:pt x="531857" y="129423"/>
                </a:lnTo>
                <a:lnTo>
                  <a:pt x="548936" y="89012"/>
                </a:lnTo>
                <a:lnTo>
                  <a:pt x="559608" y="45674"/>
                </a:lnTo>
                <a:lnTo>
                  <a:pt x="563294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66" y="46093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11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648211" y="869007"/>
            <a:ext cx="6661784" cy="5775325"/>
            <a:chOff x="2648211" y="869007"/>
            <a:chExt cx="6661784" cy="577532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1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654561" y="875357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97878" y="618642"/>
                  </a:lnTo>
                  <a:lnTo>
                    <a:pt x="6617603" y="614633"/>
                  </a:lnTo>
                  <a:lnTo>
                    <a:pt x="6633756" y="603719"/>
                  </a:lnTo>
                  <a:lnTo>
                    <a:pt x="6644670" y="587567"/>
                  </a:lnTo>
                  <a:lnTo>
                    <a:pt x="6648678" y="567842"/>
                  </a:lnTo>
                  <a:lnTo>
                    <a:pt x="6648678" y="50799"/>
                  </a:lnTo>
                  <a:lnTo>
                    <a:pt x="6644670" y="31075"/>
                  </a:lnTo>
                  <a:lnTo>
                    <a:pt x="6633756" y="14922"/>
                  </a:lnTo>
                  <a:lnTo>
                    <a:pt x="6617603" y="4008"/>
                  </a:lnTo>
                  <a:lnTo>
                    <a:pt x="659787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654561" y="875357"/>
              <a:ext cx="6649084" cy="619125"/>
            </a:xfrm>
            <a:custGeom>
              <a:avLst/>
              <a:gdLst/>
              <a:ahLst/>
              <a:cxnLst/>
              <a:rect l="l" t="t" r="r" b="b"/>
              <a:pathLst>
                <a:path w="6649084" h="619125">
                  <a:moveTo>
                    <a:pt x="6597878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97878" y="0"/>
                  </a:lnTo>
                  <a:lnTo>
                    <a:pt x="6617603" y="4008"/>
                  </a:lnTo>
                  <a:lnTo>
                    <a:pt x="6633756" y="14922"/>
                  </a:lnTo>
                  <a:lnTo>
                    <a:pt x="6644670" y="31075"/>
                  </a:lnTo>
                  <a:lnTo>
                    <a:pt x="6648678" y="50799"/>
                  </a:lnTo>
                  <a:lnTo>
                    <a:pt x="6648678" y="567842"/>
                  </a:lnTo>
                  <a:lnTo>
                    <a:pt x="6644670" y="587567"/>
                  </a:lnTo>
                  <a:lnTo>
                    <a:pt x="6633756" y="603719"/>
                  </a:lnTo>
                  <a:lnTo>
                    <a:pt x="6617603" y="614633"/>
                  </a:lnTo>
                  <a:lnTo>
                    <a:pt x="6597878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928254" y="5257664"/>
            <a:ext cx="2130146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7 cubes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138870" y="2365959"/>
            <a:ext cx="5292725" cy="1962150"/>
          </a:xfrm>
          <a:custGeom>
            <a:avLst/>
            <a:gdLst/>
            <a:ahLst/>
            <a:cxnLst/>
            <a:rect l="l" t="t" r="r" b="b"/>
            <a:pathLst>
              <a:path w="5292725" h="1962150">
                <a:moveTo>
                  <a:pt x="3175330" y="0"/>
                </a:moveTo>
                <a:lnTo>
                  <a:pt x="2116886" y="0"/>
                </a:lnTo>
                <a:lnTo>
                  <a:pt x="1058443" y="0"/>
                </a:lnTo>
                <a:lnTo>
                  <a:pt x="0" y="0"/>
                </a:lnTo>
                <a:lnTo>
                  <a:pt x="0" y="980795"/>
                </a:lnTo>
                <a:lnTo>
                  <a:pt x="0" y="1961591"/>
                </a:lnTo>
                <a:lnTo>
                  <a:pt x="1058443" y="1961591"/>
                </a:lnTo>
                <a:lnTo>
                  <a:pt x="2116886" y="1961591"/>
                </a:lnTo>
                <a:lnTo>
                  <a:pt x="3175330" y="1961591"/>
                </a:lnTo>
                <a:lnTo>
                  <a:pt x="3175330" y="980795"/>
                </a:lnTo>
                <a:lnTo>
                  <a:pt x="3175330" y="0"/>
                </a:lnTo>
                <a:close/>
              </a:path>
              <a:path w="5292725" h="1962150">
                <a:moveTo>
                  <a:pt x="5292229" y="0"/>
                </a:moveTo>
                <a:lnTo>
                  <a:pt x="4233786" y="0"/>
                </a:lnTo>
                <a:lnTo>
                  <a:pt x="3175343" y="0"/>
                </a:lnTo>
                <a:lnTo>
                  <a:pt x="3175343" y="980795"/>
                </a:lnTo>
                <a:lnTo>
                  <a:pt x="3175343" y="1961591"/>
                </a:lnTo>
                <a:lnTo>
                  <a:pt x="4233786" y="1961591"/>
                </a:lnTo>
                <a:lnTo>
                  <a:pt x="5292229" y="1961591"/>
                </a:lnTo>
                <a:lnTo>
                  <a:pt x="5292229" y="980795"/>
                </a:lnTo>
                <a:lnTo>
                  <a:pt x="52922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2132520" y="2359609"/>
          <a:ext cx="5292725" cy="19615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8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0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0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905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253138"/>
                      </a:solidFill>
                      <a:prstDash val="solid"/>
                    </a:lnL>
                    <a:lnR w="12700">
                      <a:solidFill>
                        <a:srgbClr val="253138"/>
                      </a:solidFill>
                      <a:prstDash val="solid"/>
                    </a:lnR>
                    <a:lnT w="12700">
                      <a:solidFill>
                        <a:srgbClr val="253138"/>
                      </a:solidFill>
                      <a:prstDash val="solid"/>
                    </a:lnT>
                    <a:lnB w="12700">
                      <a:solidFill>
                        <a:srgbClr val="25313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668372" y="991090"/>
            <a:ext cx="66211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325" indent="-4302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have built a tower out of blue cubes and yellow cubes.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213508" y="4927287"/>
            <a:ext cx="3260090" cy="1050925"/>
            <a:chOff x="4213508" y="4927287"/>
            <a:chExt cx="3260090" cy="1050925"/>
          </a:xfrm>
        </p:grpSpPr>
        <p:sp>
          <p:nvSpPr>
            <p:cNvPr id="14" name="object 14"/>
            <p:cNvSpPr/>
            <p:nvPr/>
          </p:nvSpPr>
          <p:spPr>
            <a:xfrm>
              <a:off x="4224354" y="4938133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977899"/>
                  </a:lnTo>
                  <a:lnTo>
                    <a:pt x="4008" y="997624"/>
                  </a:lnTo>
                  <a:lnTo>
                    <a:pt x="14922" y="1013777"/>
                  </a:lnTo>
                  <a:lnTo>
                    <a:pt x="31075" y="1024691"/>
                  </a:lnTo>
                  <a:lnTo>
                    <a:pt x="50800" y="1028699"/>
                  </a:lnTo>
                  <a:lnTo>
                    <a:pt x="3187357" y="1028699"/>
                  </a:lnTo>
                  <a:lnTo>
                    <a:pt x="3207081" y="1024691"/>
                  </a:lnTo>
                  <a:lnTo>
                    <a:pt x="3223234" y="1013777"/>
                  </a:lnTo>
                  <a:lnTo>
                    <a:pt x="3234148" y="997624"/>
                  </a:lnTo>
                  <a:lnTo>
                    <a:pt x="3238157" y="977899"/>
                  </a:lnTo>
                  <a:lnTo>
                    <a:pt x="3238157" y="50799"/>
                  </a:lnTo>
                  <a:lnTo>
                    <a:pt x="3234148" y="31075"/>
                  </a:lnTo>
                  <a:lnTo>
                    <a:pt x="3223234" y="14922"/>
                  </a:lnTo>
                  <a:lnTo>
                    <a:pt x="3207081" y="4008"/>
                  </a:lnTo>
                  <a:lnTo>
                    <a:pt x="3187357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224354" y="4938133"/>
              <a:ext cx="3238500" cy="1028700"/>
            </a:xfrm>
            <a:custGeom>
              <a:avLst/>
              <a:gdLst/>
              <a:ahLst/>
              <a:cxnLst/>
              <a:rect l="l" t="t" r="r" b="b"/>
              <a:pathLst>
                <a:path w="3238500" h="1028700">
                  <a:moveTo>
                    <a:pt x="3187357" y="1028699"/>
                  </a:moveTo>
                  <a:lnTo>
                    <a:pt x="50800" y="1028699"/>
                  </a:lnTo>
                  <a:lnTo>
                    <a:pt x="31075" y="1024691"/>
                  </a:lnTo>
                  <a:lnTo>
                    <a:pt x="14922" y="1013777"/>
                  </a:lnTo>
                  <a:lnTo>
                    <a:pt x="4008" y="997624"/>
                  </a:lnTo>
                  <a:lnTo>
                    <a:pt x="0" y="977899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3187357" y="0"/>
                  </a:lnTo>
                  <a:lnTo>
                    <a:pt x="3207081" y="4008"/>
                  </a:lnTo>
                  <a:lnTo>
                    <a:pt x="3223234" y="14922"/>
                  </a:lnTo>
                  <a:lnTo>
                    <a:pt x="3234148" y="31075"/>
                  </a:lnTo>
                  <a:lnTo>
                    <a:pt x="3238157" y="50799"/>
                  </a:lnTo>
                  <a:lnTo>
                    <a:pt x="3238157" y="977899"/>
                  </a:lnTo>
                  <a:lnTo>
                    <a:pt x="3234148" y="997624"/>
                  </a:lnTo>
                  <a:lnTo>
                    <a:pt x="3223234" y="1013777"/>
                  </a:lnTo>
                  <a:lnTo>
                    <a:pt x="3207081" y="1024691"/>
                  </a:lnTo>
                  <a:lnTo>
                    <a:pt x="3187357" y="1028699"/>
                  </a:lnTo>
                  <a:close/>
                </a:path>
              </a:pathLst>
            </a:custGeom>
            <a:ln w="21691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571238" y="5008085"/>
            <a:ext cx="2544732" cy="7791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113" marR="5080" indent="-11113" algn="ctr">
              <a:lnSpc>
                <a:spcPct val="1276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cubes are  there altogether?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8141468" y="2115648"/>
            <a:ext cx="273431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spcBef>
                <a:spcPts val="100"/>
              </a:spcBef>
              <a:tabLst>
                <a:tab pos="668655" algn="l"/>
                <a:tab pos="1688464" algn="l"/>
                <a:tab pos="2708275" algn="l"/>
              </a:tabLst>
            </a:pPr>
            <a:r>
              <a:rPr sz="3000" u="heavy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  2	</a:t>
            </a:r>
            <a:r>
              <a:rPr lang="en-US" sz="3000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 </a:t>
            </a:r>
            <a:r>
              <a:rPr sz="3750" b="0" baseline="-17777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+</a:t>
            </a:r>
            <a:r>
              <a:rPr lang="en-US" sz="3750" b="0" baseline="-17777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 </a:t>
            </a:r>
            <a:r>
              <a:rPr sz="2500" b="0" u="heavy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u="heavy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5	</a:t>
            </a:r>
            <a:r>
              <a:rPr lang="en-US" sz="3000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 </a:t>
            </a:r>
            <a:r>
              <a:rPr sz="3750" b="0" baseline="-17777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=</a:t>
            </a:r>
            <a:r>
              <a:rPr lang="en-US" sz="3750" b="0" baseline="-17777" dirty="0">
                <a:solidFill>
                  <a:srgbClr val="000000"/>
                </a:solidFill>
                <a:latin typeface="Grammarsaurus" pitchFamily="2" charset="0"/>
                <a:cs typeface="Arial MT"/>
              </a:rPr>
              <a:t> </a:t>
            </a:r>
            <a:r>
              <a:rPr sz="3750" b="0" u="heavy" baseline="-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3750" b="0" u="heavy" baseline="-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u="heavy" baseline="-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7</a:t>
            </a:r>
            <a:r>
              <a:rPr lang="en-US" sz="4500" u="heavy" baseline="-4629" dirty="0"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a</a:t>
            </a:r>
            <a:r>
              <a:rPr kumimoji="0" lang="en-US" sz="3750" b="0" i="0" u="heavy" strike="noStrike" kern="0" cap="none" spc="0" normalizeH="0" baseline="-5555" noProof="0" dirty="0">
                <a:ln>
                  <a:noFill/>
                </a:ln>
                <a:solidFill>
                  <a:srgbClr val="FF6E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Grammarsaurus" pitchFamily="2" charset="0"/>
                <a:ea typeface="+mj-ea"/>
                <a:cs typeface="Arial MT"/>
              </a:rPr>
              <a:t> </a:t>
            </a:r>
            <a:r>
              <a:rPr lang="en-US" sz="4500" u="heavy" baseline="-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</a:rPr>
              <a:t>  </a:t>
            </a:r>
            <a:endParaRPr sz="4500" baseline="-4629" dirty="0">
              <a:latin typeface="Grammarsaurus" pitchFamily="2" charset="0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141468" y="2979353"/>
            <a:ext cx="3212332" cy="12108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17780">
              <a:lnSpc>
                <a:spcPct val="133700"/>
              </a:lnSpc>
              <a:spcBef>
                <a:spcPts val="100"/>
              </a:spcBef>
              <a:tabLst>
                <a:tab pos="668655" algn="l"/>
                <a:tab pos="1828164" algn="l"/>
                <a:tab pos="2024380" algn="l"/>
              </a:tabLst>
            </a:pPr>
            <a:r>
              <a:rPr sz="4500" b="1" u="heavy" baseline="8333" dirty="0">
                <a:solidFill>
                  <a:srgbClr val="FBC40F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2	</a:t>
            </a:r>
            <a:r>
              <a:rPr sz="4500" b="1" baseline="8333" dirty="0">
                <a:solidFill>
                  <a:srgbClr val="FBC40F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plus </a:t>
            </a:r>
            <a:r>
              <a:rPr lang="en-US" sz="2500" dirty="0">
                <a:latin typeface="Grammarsaurus" pitchFamily="2" charset="0"/>
                <a:cs typeface="Arial MT"/>
              </a:rPr>
              <a:t> </a:t>
            </a:r>
            <a:r>
              <a:rPr sz="4500" b="1" u="heavy" baseline="5555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5</a:t>
            </a:r>
            <a:r>
              <a:rPr lang="en-US" sz="4500" b="1" u="heavy" baseline="5555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5555" dirty="0">
                <a:solidFill>
                  <a:srgbClr val="0085C7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4500" b="1" baseline="5555" dirty="0">
                <a:solidFill>
                  <a:srgbClr val="0085C7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is </a:t>
            </a:r>
            <a:br>
              <a:rPr lang="en-US" sz="2500" dirty="0">
                <a:latin typeface="Grammarsaurus" pitchFamily="2" charset="0"/>
                <a:cs typeface="Arial MT"/>
              </a:rPr>
            </a:br>
            <a:r>
              <a:rPr sz="2500" dirty="0">
                <a:latin typeface="Grammarsaurus" pitchFamily="2" charset="0"/>
                <a:cs typeface="Arial MT"/>
              </a:rPr>
              <a:t>equal to</a:t>
            </a:r>
            <a:r>
              <a:rPr lang="en-US" sz="2500" dirty="0">
                <a:latin typeface="Grammarsaurus" pitchFamily="2" charset="0"/>
                <a:cs typeface="Arial MT"/>
              </a:rPr>
              <a:t> </a:t>
            </a:r>
            <a:r>
              <a:rPr sz="3750" u="heavy" baseline="6666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3750" u="heavy" baseline="6666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sz="4500" b="1" u="heavy" baseline="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7</a:t>
            </a:r>
            <a:r>
              <a:rPr lang="en-US" sz="4500" b="1" u="heavy" baseline="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5555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grpSp>
        <p:nvGrpSpPr>
          <p:cNvPr id="19" name="object 19"/>
          <p:cNvGrpSpPr/>
          <p:nvPr/>
        </p:nvGrpSpPr>
        <p:grpSpPr>
          <a:xfrm>
            <a:off x="2390698" y="2531338"/>
            <a:ext cx="528320" cy="650240"/>
            <a:chOff x="2390698" y="2531338"/>
            <a:chExt cx="528320" cy="650240"/>
          </a:xfrm>
        </p:grpSpPr>
        <p:sp>
          <p:nvSpPr>
            <p:cNvPr id="20" name="object 20"/>
            <p:cNvSpPr/>
            <p:nvPr/>
          </p:nvSpPr>
          <p:spPr>
            <a:xfrm>
              <a:off x="2397048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2397048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2544889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2544889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4" name="object 24"/>
          <p:cNvGrpSpPr/>
          <p:nvPr/>
        </p:nvGrpSpPr>
        <p:grpSpPr>
          <a:xfrm>
            <a:off x="3462667" y="2531338"/>
            <a:ext cx="528320" cy="650240"/>
            <a:chOff x="3462667" y="2531338"/>
            <a:chExt cx="528320" cy="650240"/>
          </a:xfrm>
        </p:grpSpPr>
        <p:sp>
          <p:nvSpPr>
            <p:cNvPr id="25" name="object 25"/>
            <p:cNvSpPr/>
            <p:nvPr/>
          </p:nvSpPr>
          <p:spPr>
            <a:xfrm>
              <a:off x="3469017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3469017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3616858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3616858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29" name="object 29"/>
          <p:cNvGrpSpPr/>
          <p:nvPr/>
        </p:nvGrpSpPr>
        <p:grpSpPr>
          <a:xfrm>
            <a:off x="4534636" y="2531338"/>
            <a:ext cx="528320" cy="650240"/>
            <a:chOff x="4534636" y="2531338"/>
            <a:chExt cx="528320" cy="650240"/>
          </a:xfrm>
        </p:grpSpPr>
        <p:sp>
          <p:nvSpPr>
            <p:cNvPr id="30" name="object 30"/>
            <p:cNvSpPr/>
            <p:nvPr/>
          </p:nvSpPr>
          <p:spPr>
            <a:xfrm>
              <a:off x="4540986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4540986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4688840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4688840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5579567" y="2531338"/>
            <a:ext cx="528320" cy="650240"/>
            <a:chOff x="5579567" y="2531338"/>
            <a:chExt cx="528320" cy="650240"/>
          </a:xfrm>
        </p:grpSpPr>
        <p:sp>
          <p:nvSpPr>
            <p:cNvPr id="35" name="object 35"/>
            <p:cNvSpPr/>
            <p:nvPr/>
          </p:nvSpPr>
          <p:spPr>
            <a:xfrm>
              <a:off x="5585917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585917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733757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733757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39" name="object 39"/>
          <p:cNvGrpSpPr/>
          <p:nvPr/>
        </p:nvGrpSpPr>
        <p:grpSpPr>
          <a:xfrm>
            <a:off x="6624484" y="2531338"/>
            <a:ext cx="528320" cy="650240"/>
            <a:chOff x="6624484" y="2531338"/>
            <a:chExt cx="528320" cy="650240"/>
          </a:xfrm>
        </p:grpSpPr>
        <p:sp>
          <p:nvSpPr>
            <p:cNvPr id="40" name="object 40"/>
            <p:cNvSpPr/>
            <p:nvPr/>
          </p:nvSpPr>
          <p:spPr>
            <a:xfrm>
              <a:off x="6630834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515048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48" y="515327"/>
                  </a:lnTo>
                  <a:lnTo>
                    <a:pt x="515048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6630834" y="265969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19">
                  <a:moveTo>
                    <a:pt x="0" y="0"/>
                  </a:moveTo>
                  <a:lnTo>
                    <a:pt x="515048" y="0"/>
                  </a:lnTo>
                  <a:lnTo>
                    <a:pt x="515048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2" name="object 42"/>
            <p:cNvSpPr/>
            <p:nvPr/>
          </p:nvSpPr>
          <p:spPr>
            <a:xfrm>
              <a:off x="6778675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09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6778675" y="2537688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09" h="122555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44" name="object 44"/>
          <p:cNvGrpSpPr/>
          <p:nvPr/>
        </p:nvGrpSpPr>
        <p:grpSpPr>
          <a:xfrm>
            <a:off x="2390698" y="3506685"/>
            <a:ext cx="528320" cy="650240"/>
            <a:chOff x="2390698" y="3506685"/>
            <a:chExt cx="528320" cy="650240"/>
          </a:xfrm>
        </p:grpSpPr>
        <p:sp>
          <p:nvSpPr>
            <p:cNvPr id="45" name="object 45"/>
            <p:cNvSpPr/>
            <p:nvPr/>
          </p:nvSpPr>
          <p:spPr>
            <a:xfrm>
              <a:off x="2397048" y="363505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20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2397048" y="3635057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19" h="515620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7" name="object 47"/>
            <p:cNvSpPr/>
            <p:nvPr/>
          </p:nvSpPr>
          <p:spPr>
            <a:xfrm>
              <a:off x="2544889" y="3513035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2544889" y="3513035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49" name="object 49"/>
          <p:cNvGrpSpPr/>
          <p:nvPr/>
        </p:nvGrpSpPr>
        <p:grpSpPr>
          <a:xfrm>
            <a:off x="3462667" y="3512121"/>
            <a:ext cx="528320" cy="650240"/>
            <a:chOff x="3462667" y="3512121"/>
            <a:chExt cx="528320" cy="650240"/>
          </a:xfrm>
        </p:grpSpPr>
        <p:sp>
          <p:nvSpPr>
            <p:cNvPr id="50" name="object 50"/>
            <p:cNvSpPr/>
            <p:nvPr/>
          </p:nvSpPr>
          <p:spPr>
            <a:xfrm>
              <a:off x="3469017" y="3640493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20">
                  <a:moveTo>
                    <a:pt x="515035" y="0"/>
                  </a:moveTo>
                  <a:lnTo>
                    <a:pt x="0" y="0"/>
                  </a:lnTo>
                  <a:lnTo>
                    <a:pt x="0" y="515327"/>
                  </a:lnTo>
                  <a:lnTo>
                    <a:pt x="515035" y="515327"/>
                  </a:lnTo>
                  <a:lnTo>
                    <a:pt x="515035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1" name="object 51"/>
            <p:cNvSpPr/>
            <p:nvPr/>
          </p:nvSpPr>
          <p:spPr>
            <a:xfrm>
              <a:off x="3469017" y="3640493"/>
              <a:ext cx="515620" cy="515620"/>
            </a:xfrm>
            <a:custGeom>
              <a:avLst/>
              <a:gdLst/>
              <a:ahLst/>
              <a:cxnLst/>
              <a:rect l="l" t="t" r="r" b="b"/>
              <a:pathLst>
                <a:path w="515620" h="515620">
                  <a:moveTo>
                    <a:pt x="0" y="0"/>
                  </a:moveTo>
                  <a:lnTo>
                    <a:pt x="515035" y="0"/>
                  </a:lnTo>
                  <a:lnTo>
                    <a:pt x="515035" y="515327"/>
                  </a:lnTo>
                  <a:lnTo>
                    <a:pt x="0" y="51532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3616858" y="3518471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solidFill>
              <a:srgbClr val="0085C7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3616858" y="3518471"/>
              <a:ext cx="219710" cy="122555"/>
            </a:xfrm>
            <a:custGeom>
              <a:avLst/>
              <a:gdLst/>
              <a:ahLst/>
              <a:cxnLst/>
              <a:rect l="l" t="t" r="r" b="b"/>
              <a:pathLst>
                <a:path w="219710" h="122554">
                  <a:moveTo>
                    <a:pt x="219354" y="0"/>
                  </a:moveTo>
                  <a:lnTo>
                    <a:pt x="0" y="0"/>
                  </a:lnTo>
                  <a:lnTo>
                    <a:pt x="0" y="122021"/>
                  </a:lnTo>
                  <a:lnTo>
                    <a:pt x="219354" y="122021"/>
                  </a:lnTo>
                  <a:lnTo>
                    <a:pt x="219354" y="0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5" name="object 20">
            <a:extLst>
              <a:ext uri="{FF2B5EF4-FFF2-40B4-BE49-F238E27FC236}">
                <a16:creationId xmlns:a16="http://schemas.microsoft.com/office/drawing/2014/main" id="{A8A50B90-71AF-497E-83CA-440AB3F2E441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54" name="Групувати 59">
            <a:extLst>
              <a:ext uri="{FF2B5EF4-FFF2-40B4-BE49-F238E27FC236}">
                <a16:creationId xmlns:a16="http://schemas.microsoft.com/office/drawing/2014/main" id="{A09B80C8-0597-AE66-2F2E-7CF275D9562E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56" name="object 2">
              <a:extLst>
                <a:ext uri="{FF2B5EF4-FFF2-40B4-BE49-F238E27FC236}">
                  <a16:creationId xmlns:a16="http://schemas.microsoft.com/office/drawing/2014/main" id="{35499A24-6BA2-1D05-2A4D-74FE89EF15CD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58" name="object 3">
                <a:extLst>
                  <a:ext uri="{FF2B5EF4-FFF2-40B4-BE49-F238E27FC236}">
                    <a16:creationId xmlns:a16="http://schemas.microsoft.com/office/drawing/2014/main" id="{48F9FF5E-B4F2-8F86-0434-7F626523ACDA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object 4">
                <a:extLst>
                  <a:ext uri="{FF2B5EF4-FFF2-40B4-BE49-F238E27FC236}">
                    <a16:creationId xmlns:a16="http://schemas.microsoft.com/office/drawing/2014/main" id="{B4508173-E204-4775-A659-45BA5925F1C8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7" name="object 5">
              <a:extLst>
                <a:ext uri="{FF2B5EF4-FFF2-40B4-BE49-F238E27FC236}">
                  <a16:creationId xmlns:a16="http://schemas.microsoft.com/office/drawing/2014/main" id="{D10C50B0-D4EE-E81A-64EA-217B745659AE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11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20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4" y="0"/>
                </a:moveTo>
                <a:lnTo>
                  <a:pt x="0" y="0"/>
                </a:lnTo>
                <a:lnTo>
                  <a:pt x="3685" y="45674"/>
                </a:lnTo>
                <a:lnTo>
                  <a:pt x="14357" y="89012"/>
                </a:lnTo>
                <a:lnTo>
                  <a:pt x="31436" y="129423"/>
                </a:lnTo>
                <a:lnTo>
                  <a:pt x="54340" y="166327"/>
                </a:lnTo>
                <a:lnTo>
                  <a:pt x="82492" y="199144"/>
                </a:lnTo>
                <a:lnTo>
                  <a:pt x="115309" y="227296"/>
                </a:lnTo>
                <a:lnTo>
                  <a:pt x="152213" y="250200"/>
                </a:lnTo>
                <a:lnTo>
                  <a:pt x="192624" y="267279"/>
                </a:lnTo>
                <a:lnTo>
                  <a:pt x="235962" y="277951"/>
                </a:lnTo>
                <a:lnTo>
                  <a:pt x="281647" y="281637"/>
                </a:lnTo>
                <a:lnTo>
                  <a:pt x="327331" y="277951"/>
                </a:lnTo>
                <a:lnTo>
                  <a:pt x="370669" y="267279"/>
                </a:lnTo>
                <a:lnTo>
                  <a:pt x="411080" y="250200"/>
                </a:lnTo>
                <a:lnTo>
                  <a:pt x="447984" y="227296"/>
                </a:lnTo>
                <a:lnTo>
                  <a:pt x="480802" y="199144"/>
                </a:lnTo>
                <a:lnTo>
                  <a:pt x="508953" y="166327"/>
                </a:lnTo>
                <a:lnTo>
                  <a:pt x="531857" y="129423"/>
                </a:lnTo>
                <a:lnTo>
                  <a:pt x="548936" y="89012"/>
                </a:lnTo>
                <a:lnTo>
                  <a:pt x="559608" y="45674"/>
                </a:lnTo>
                <a:lnTo>
                  <a:pt x="563294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66" y="46093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12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787409" y="910078"/>
            <a:ext cx="6605270" cy="5734050"/>
            <a:chOff x="2787409" y="910078"/>
            <a:chExt cx="6605270" cy="573405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1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793759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41325" y="618642"/>
                  </a:lnTo>
                  <a:lnTo>
                    <a:pt x="6561050" y="614633"/>
                  </a:lnTo>
                  <a:lnTo>
                    <a:pt x="6577203" y="603719"/>
                  </a:lnTo>
                  <a:lnTo>
                    <a:pt x="6588117" y="587567"/>
                  </a:lnTo>
                  <a:lnTo>
                    <a:pt x="6592125" y="567842"/>
                  </a:lnTo>
                  <a:lnTo>
                    <a:pt x="6592125" y="50799"/>
                  </a:lnTo>
                  <a:lnTo>
                    <a:pt x="6588117" y="31075"/>
                  </a:lnTo>
                  <a:lnTo>
                    <a:pt x="6577203" y="14922"/>
                  </a:lnTo>
                  <a:lnTo>
                    <a:pt x="6561050" y="4008"/>
                  </a:lnTo>
                  <a:lnTo>
                    <a:pt x="6541325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793759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41325" y="0"/>
                  </a:lnTo>
                  <a:lnTo>
                    <a:pt x="6561050" y="4008"/>
                  </a:lnTo>
                  <a:lnTo>
                    <a:pt x="6577203" y="14922"/>
                  </a:lnTo>
                  <a:lnTo>
                    <a:pt x="6588117" y="31075"/>
                  </a:lnTo>
                  <a:lnTo>
                    <a:pt x="6592125" y="50799"/>
                  </a:lnTo>
                  <a:lnTo>
                    <a:pt x="6592125" y="567842"/>
                  </a:lnTo>
                  <a:lnTo>
                    <a:pt x="6588117" y="587567"/>
                  </a:lnTo>
                  <a:lnTo>
                    <a:pt x="6577203" y="603719"/>
                  </a:lnTo>
                  <a:lnTo>
                    <a:pt x="6561050" y="614633"/>
                  </a:lnTo>
                  <a:lnTo>
                    <a:pt x="6541325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807571" y="1032160"/>
            <a:ext cx="656463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4525" indent="-6334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have 5 chocolate cupcakes and 3 vanilla cupcakes.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096322" y="5271964"/>
            <a:ext cx="6153785" cy="758825"/>
            <a:chOff x="3096322" y="5271964"/>
            <a:chExt cx="6153785" cy="758825"/>
          </a:xfrm>
        </p:grpSpPr>
        <p:sp>
          <p:nvSpPr>
            <p:cNvPr id="11" name="object 11"/>
            <p:cNvSpPr/>
            <p:nvPr/>
          </p:nvSpPr>
          <p:spPr>
            <a:xfrm>
              <a:off x="3105847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688962"/>
                  </a:lnTo>
                  <a:lnTo>
                    <a:pt x="4008" y="708686"/>
                  </a:lnTo>
                  <a:lnTo>
                    <a:pt x="14922" y="724839"/>
                  </a:lnTo>
                  <a:lnTo>
                    <a:pt x="31075" y="735753"/>
                  </a:lnTo>
                  <a:lnTo>
                    <a:pt x="50800" y="739762"/>
                  </a:lnTo>
                  <a:lnTo>
                    <a:pt x="6083858" y="739762"/>
                  </a:lnTo>
                  <a:lnTo>
                    <a:pt x="6103583" y="735753"/>
                  </a:lnTo>
                  <a:lnTo>
                    <a:pt x="6119736" y="724839"/>
                  </a:lnTo>
                  <a:lnTo>
                    <a:pt x="6130650" y="708686"/>
                  </a:lnTo>
                  <a:lnTo>
                    <a:pt x="6134658" y="688962"/>
                  </a:lnTo>
                  <a:lnTo>
                    <a:pt x="6134658" y="50800"/>
                  </a:lnTo>
                  <a:lnTo>
                    <a:pt x="6130650" y="31075"/>
                  </a:lnTo>
                  <a:lnTo>
                    <a:pt x="6119736" y="14922"/>
                  </a:lnTo>
                  <a:lnTo>
                    <a:pt x="6103583" y="4008"/>
                  </a:lnTo>
                  <a:lnTo>
                    <a:pt x="608385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105847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739762"/>
                  </a:moveTo>
                  <a:lnTo>
                    <a:pt x="50800" y="739762"/>
                  </a:lnTo>
                  <a:lnTo>
                    <a:pt x="31075" y="735753"/>
                  </a:lnTo>
                  <a:lnTo>
                    <a:pt x="14922" y="724839"/>
                  </a:lnTo>
                  <a:lnTo>
                    <a:pt x="4008" y="708686"/>
                  </a:lnTo>
                  <a:lnTo>
                    <a:pt x="0" y="688962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083858" y="0"/>
                  </a:lnTo>
                  <a:lnTo>
                    <a:pt x="6103583" y="4008"/>
                  </a:lnTo>
                  <a:lnTo>
                    <a:pt x="6119736" y="14922"/>
                  </a:lnTo>
                  <a:lnTo>
                    <a:pt x="6130650" y="31075"/>
                  </a:lnTo>
                  <a:lnTo>
                    <a:pt x="6134658" y="50800"/>
                  </a:lnTo>
                  <a:lnTo>
                    <a:pt x="6134658" y="688962"/>
                  </a:lnTo>
                  <a:lnTo>
                    <a:pt x="6130650" y="708686"/>
                  </a:lnTo>
                  <a:lnTo>
                    <a:pt x="6119736" y="724839"/>
                  </a:lnTo>
                  <a:lnTo>
                    <a:pt x="6103583" y="735753"/>
                  </a:lnTo>
                  <a:lnTo>
                    <a:pt x="6083858" y="739762"/>
                  </a:lnTo>
                  <a:close/>
                </a:path>
              </a:pathLst>
            </a:custGeom>
            <a:ln w="18999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105847" y="5440033"/>
            <a:ext cx="6134735" cy="3629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sz="22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cupcakes do I have altogether?</a:t>
            </a:r>
            <a:endParaRPr sz="2250" dirty="0">
              <a:latin typeface="Grammarsaurus" pitchFamily="2" charset="0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12379" y="3454100"/>
            <a:ext cx="4389120" cy="135357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55955" algn="l"/>
                <a:tab pos="1675764" algn="l"/>
                <a:tab pos="269557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+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=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500">
              <a:latin typeface="Grammarsaurus" pitchFamily="2" charset="0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600">
              <a:latin typeface="Grammarsaurus" pitchFamily="2" charset="0"/>
              <a:cs typeface="Arial MT"/>
            </a:endParaRPr>
          </a:p>
          <a:p>
            <a:pPr marL="12700">
              <a:lnSpc>
                <a:spcPct val="100000"/>
              </a:lnSpc>
              <a:tabLst>
                <a:tab pos="655955" algn="l"/>
                <a:tab pos="2011680" algn="l"/>
                <a:tab pos="420433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plus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is equal to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.</a:t>
            </a:r>
            <a:endParaRPr sz="2500">
              <a:latin typeface="Grammarsaurus" pitchFamily="2" charset="0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730299" y="1853069"/>
            <a:ext cx="8458200" cy="3002280"/>
            <a:chOff x="1730299" y="1853069"/>
            <a:chExt cx="8458200" cy="3002280"/>
          </a:xfrm>
        </p:grpSpPr>
        <p:sp>
          <p:nvSpPr>
            <p:cNvPr id="16" name="object 16"/>
            <p:cNvSpPr/>
            <p:nvPr/>
          </p:nvSpPr>
          <p:spPr>
            <a:xfrm>
              <a:off x="8105999" y="185624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105999" y="185624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1343710" y="671855"/>
                  </a:moveTo>
                  <a:lnTo>
                    <a:pt x="1342023" y="719836"/>
                  </a:lnTo>
                  <a:lnTo>
                    <a:pt x="1337038" y="766907"/>
                  </a:lnTo>
                  <a:lnTo>
                    <a:pt x="1328869" y="812953"/>
                  </a:lnTo>
                  <a:lnTo>
                    <a:pt x="1317629" y="857862"/>
                  </a:lnTo>
                  <a:lnTo>
                    <a:pt x="1303432" y="901519"/>
                  </a:lnTo>
                  <a:lnTo>
                    <a:pt x="1286392" y="943810"/>
                  </a:lnTo>
                  <a:lnTo>
                    <a:pt x="1266623" y="984623"/>
                  </a:lnTo>
                  <a:lnTo>
                    <a:pt x="1244237" y="1023843"/>
                  </a:lnTo>
                  <a:lnTo>
                    <a:pt x="1219349" y="1061356"/>
                  </a:lnTo>
                  <a:lnTo>
                    <a:pt x="1192073" y="1097050"/>
                  </a:lnTo>
                  <a:lnTo>
                    <a:pt x="1162522" y="1130809"/>
                  </a:lnTo>
                  <a:lnTo>
                    <a:pt x="1130809" y="1162522"/>
                  </a:lnTo>
                  <a:lnTo>
                    <a:pt x="1097050" y="1192073"/>
                  </a:lnTo>
                  <a:lnTo>
                    <a:pt x="1061356" y="1219349"/>
                  </a:lnTo>
                  <a:lnTo>
                    <a:pt x="1023843" y="1244237"/>
                  </a:lnTo>
                  <a:lnTo>
                    <a:pt x="984623" y="1266623"/>
                  </a:lnTo>
                  <a:lnTo>
                    <a:pt x="943810" y="1286392"/>
                  </a:lnTo>
                  <a:lnTo>
                    <a:pt x="901519" y="1303432"/>
                  </a:lnTo>
                  <a:lnTo>
                    <a:pt x="857862" y="1317629"/>
                  </a:lnTo>
                  <a:lnTo>
                    <a:pt x="812953" y="1328869"/>
                  </a:lnTo>
                  <a:lnTo>
                    <a:pt x="766907" y="1337038"/>
                  </a:lnTo>
                  <a:lnTo>
                    <a:pt x="719836" y="1342023"/>
                  </a:lnTo>
                  <a:lnTo>
                    <a:pt x="671855" y="1343710"/>
                  </a:lnTo>
                  <a:lnTo>
                    <a:pt x="623874" y="1342023"/>
                  </a:lnTo>
                  <a:lnTo>
                    <a:pt x="576803" y="1337038"/>
                  </a:lnTo>
                  <a:lnTo>
                    <a:pt x="530757" y="1328869"/>
                  </a:lnTo>
                  <a:lnTo>
                    <a:pt x="485848" y="1317629"/>
                  </a:lnTo>
                  <a:lnTo>
                    <a:pt x="442191" y="1303432"/>
                  </a:lnTo>
                  <a:lnTo>
                    <a:pt x="399900" y="1286392"/>
                  </a:lnTo>
                  <a:lnTo>
                    <a:pt x="359087" y="1266623"/>
                  </a:lnTo>
                  <a:lnTo>
                    <a:pt x="319867" y="1244237"/>
                  </a:lnTo>
                  <a:lnTo>
                    <a:pt x="282354" y="1219349"/>
                  </a:lnTo>
                  <a:lnTo>
                    <a:pt x="246660" y="1192073"/>
                  </a:lnTo>
                  <a:lnTo>
                    <a:pt x="212900" y="1162522"/>
                  </a:lnTo>
                  <a:lnTo>
                    <a:pt x="181188" y="1130809"/>
                  </a:lnTo>
                  <a:lnTo>
                    <a:pt x="151637" y="1097050"/>
                  </a:lnTo>
                  <a:lnTo>
                    <a:pt x="124361" y="1061356"/>
                  </a:lnTo>
                  <a:lnTo>
                    <a:pt x="99473" y="1023843"/>
                  </a:lnTo>
                  <a:lnTo>
                    <a:pt x="77087" y="984623"/>
                  </a:lnTo>
                  <a:lnTo>
                    <a:pt x="57318" y="943810"/>
                  </a:lnTo>
                  <a:lnTo>
                    <a:pt x="40277" y="901519"/>
                  </a:lnTo>
                  <a:lnTo>
                    <a:pt x="26081" y="857862"/>
                  </a:lnTo>
                  <a:lnTo>
                    <a:pt x="14841" y="812953"/>
                  </a:lnTo>
                  <a:lnTo>
                    <a:pt x="6671" y="766907"/>
                  </a:lnTo>
                  <a:lnTo>
                    <a:pt x="1686" y="719836"/>
                  </a:lnTo>
                  <a:lnTo>
                    <a:pt x="0" y="671855"/>
                  </a:lnTo>
                  <a:lnTo>
                    <a:pt x="1686" y="623874"/>
                  </a:lnTo>
                  <a:lnTo>
                    <a:pt x="6671" y="576803"/>
                  </a:lnTo>
                  <a:lnTo>
                    <a:pt x="14841" y="530757"/>
                  </a:lnTo>
                  <a:lnTo>
                    <a:pt x="26081" y="485848"/>
                  </a:lnTo>
                  <a:lnTo>
                    <a:pt x="40277" y="442191"/>
                  </a:lnTo>
                  <a:lnTo>
                    <a:pt x="57318" y="399900"/>
                  </a:lnTo>
                  <a:lnTo>
                    <a:pt x="77087" y="359087"/>
                  </a:lnTo>
                  <a:lnTo>
                    <a:pt x="99473" y="319867"/>
                  </a:lnTo>
                  <a:lnTo>
                    <a:pt x="124361" y="282354"/>
                  </a:lnTo>
                  <a:lnTo>
                    <a:pt x="151637" y="246660"/>
                  </a:lnTo>
                  <a:lnTo>
                    <a:pt x="181188" y="212900"/>
                  </a:lnTo>
                  <a:lnTo>
                    <a:pt x="212900" y="181188"/>
                  </a:lnTo>
                  <a:lnTo>
                    <a:pt x="246660" y="151637"/>
                  </a:lnTo>
                  <a:lnTo>
                    <a:pt x="282354" y="124361"/>
                  </a:lnTo>
                  <a:lnTo>
                    <a:pt x="319867" y="99473"/>
                  </a:lnTo>
                  <a:lnTo>
                    <a:pt x="359087" y="77087"/>
                  </a:lnTo>
                  <a:lnTo>
                    <a:pt x="399900" y="57318"/>
                  </a:lnTo>
                  <a:lnTo>
                    <a:pt x="442191" y="40277"/>
                  </a:lnTo>
                  <a:lnTo>
                    <a:pt x="485848" y="26081"/>
                  </a:lnTo>
                  <a:lnTo>
                    <a:pt x="530757" y="14841"/>
                  </a:lnTo>
                  <a:lnTo>
                    <a:pt x="576803" y="6671"/>
                  </a:lnTo>
                  <a:lnTo>
                    <a:pt x="623874" y="1686"/>
                  </a:lnTo>
                  <a:lnTo>
                    <a:pt x="671855" y="0"/>
                  </a:lnTo>
                  <a:lnTo>
                    <a:pt x="719836" y="1686"/>
                  </a:lnTo>
                  <a:lnTo>
                    <a:pt x="766907" y="6671"/>
                  </a:lnTo>
                  <a:lnTo>
                    <a:pt x="812953" y="14841"/>
                  </a:lnTo>
                  <a:lnTo>
                    <a:pt x="857862" y="26081"/>
                  </a:lnTo>
                  <a:lnTo>
                    <a:pt x="901519" y="40277"/>
                  </a:lnTo>
                  <a:lnTo>
                    <a:pt x="943810" y="57318"/>
                  </a:lnTo>
                  <a:lnTo>
                    <a:pt x="984623" y="77087"/>
                  </a:lnTo>
                  <a:lnTo>
                    <a:pt x="1023843" y="99473"/>
                  </a:lnTo>
                  <a:lnTo>
                    <a:pt x="1061356" y="124361"/>
                  </a:lnTo>
                  <a:lnTo>
                    <a:pt x="1097050" y="151637"/>
                  </a:lnTo>
                  <a:lnTo>
                    <a:pt x="1130809" y="181188"/>
                  </a:lnTo>
                  <a:lnTo>
                    <a:pt x="1162522" y="212900"/>
                  </a:lnTo>
                  <a:lnTo>
                    <a:pt x="1192073" y="246660"/>
                  </a:lnTo>
                  <a:lnTo>
                    <a:pt x="1219349" y="282354"/>
                  </a:lnTo>
                  <a:lnTo>
                    <a:pt x="1244237" y="319867"/>
                  </a:lnTo>
                  <a:lnTo>
                    <a:pt x="1266623" y="359087"/>
                  </a:lnTo>
                  <a:lnTo>
                    <a:pt x="1286392" y="399900"/>
                  </a:lnTo>
                  <a:lnTo>
                    <a:pt x="1303432" y="442191"/>
                  </a:lnTo>
                  <a:lnTo>
                    <a:pt x="1317629" y="485848"/>
                  </a:lnTo>
                  <a:lnTo>
                    <a:pt x="1328869" y="530757"/>
                  </a:lnTo>
                  <a:lnTo>
                    <a:pt x="1337038" y="576803"/>
                  </a:lnTo>
                  <a:lnTo>
                    <a:pt x="1342023" y="623874"/>
                  </a:lnTo>
                  <a:lnTo>
                    <a:pt x="134371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386946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7386946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1343710" y="671855"/>
                  </a:moveTo>
                  <a:lnTo>
                    <a:pt x="1342023" y="719836"/>
                  </a:lnTo>
                  <a:lnTo>
                    <a:pt x="1337038" y="766907"/>
                  </a:lnTo>
                  <a:lnTo>
                    <a:pt x="1328869" y="812953"/>
                  </a:lnTo>
                  <a:lnTo>
                    <a:pt x="1317629" y="857862"/>
                  </a:lnTo>
                  <a:lnTo>
                    <a:pt x="1303432" y="901519"/>
                  </a:lnTo>
                  <a:lnTo>
                    <a:pt x="1286392" y="943810"/>
                  </a:lnTo>
                  <a:lnTo>
                    <a:pt x="1266623" y="984623"/>
                  </a:lnTo>
                  <a:lnTo>
                    <a:pt x="1244237" y="1023843"/>
                  </a:lnTo>
                  <a:lnTo>
                    <a:pt x="1219349" y="1061356"/>
                  </a:lnTo>
                  <a:lnTo>
                    <a:pt x="1192073" y="1097050"/>
                  </a:lnTo>
                  <a:lnTo>
                    <a:pt x="1162522" y="1130809"/>
                  </a:lnTo>
                  <a:lnTo>
                    <a:pt x="1130809" y="1162522"/>
                  </a:lnTo>
                  <a:lnTo>
                    <a:pt x="1097050" y="1192073"/>
                  </a:lnTo>
                  <a:lnTo>
                    <a:pt x="1061356" y="1219349"/>
                  </a:lnTo>
                  <a:lnTo>
                    <a:pt x="1023843" y="1244237"/>
                  </a:lnTo>
                  <a:lnTo>
                    <a:pt x="984623" y="1266623"/>
                  </a:lnTo>
                  <a:lnTo>
                    <a:pt x="943810" y="1286392"/>
                  </a:lnTo>
                  <a:lnTo>
                    <a:pt x="901519" y="1303432"/>
                  </a:lnTo>
                  <a:lnTo>
                    <a:pt x="857862" y="1317629"/>
                  </a:lnTo>
                  <a:lnTo>
                    <a:pt x="812953" y="1328869"/>
                  </a:lnTo>
                  <a:lnTo>
                    <a:pt x="766907" y="1337038"/>
                  </a:lnTo>
                  <a:lnTo>
                    <a:pt x="719836" y="1342023"/>
                  </a:lnTo>
                  <a:lnTo>
                    <a:pt x="671855" y="1343710"/>
                  </a:lnTo>
                  <a:lnTo>
                    <a:pt x="623874" y="1342023"/>
                  </a:lnTo>
                  <a:lnTo>
                    <a:pt x="576803" y="1337038"/>
                  </a:lnTo>
                  <a:lnTo>
                    <a:pt x="530757" y="1328869"/>
                  </a:lnTo>
                  <a:lnTo>
                    <a:pt x="485848" y="1317629"/>
                  </a:lnTo>
                  <a:lnTo>
                    <a:pt x="442191" y="1303432"/>
                  </a:lnTo>
                  <a:lnTo>
                    <a:pt x="399900" y="1286392"/>
                  </a:lnTo>
                  <a:lnTo>
                    <a:pt x="359087" y="1266623"/>
                  </a:lnTo>
                  <a:lnTo>
                    <a:pt x="319867" y="1244237"/>
                  </a:lnTo>
                  <a:lnTo>
                    <a:pt x="282354" y="1219349"/>
                  </a:lnTo>
                  <a:lnTo>
                    <a:pt x="246660" y="1192073"/>
                  </a:lnTo>
                  <a:lnTo>
                    <a:pt x="212900" y="1162522"/>
                  </a:lnTo>
                  <a:lnTo>
                    <a:pt x="181188" y="1130809"/>
                  </a:lnTo>
                  <a:lnTo>
                    <a:pt x="151637" y="1097050"/>
                  </a:lnTo>
                  <a:lnTo>
                    <a:pt x="124361" y="1061356"/>
                  </a:lnTo>
                  <a:lnTo>
                    <a:pt x="99473" y="1023843"/>
                  </a:lnTo>
                  <a:lnTo>
                    <a:pt x="77087" y="984623"/>
                  </a:lnTo>
                  <a:lnTo>
                    <a:pt x="57318" y="943810"/>
                  </a:lnTo>
                  <a:lnTo>
                    <a:pt x="40277" y="901519"/>
                  </a:lnTo>
                  <a:lnTo>
                    <a:pt x="26081" y="857862"/>
                  </a:lnTo>
                  <a:lnTo>
                    <a:pt x="14841" y="812953"/>
                  </a:lnTo>
                  <a:lnTo>
                    <a:pt x="6671" y="766907"/>
                  </a:lnTo>
                  <a:lnTo>
                    <a:pt x="1686" y="719836"/>
                  </a:lnTo>
                  <a:lnTo>
                    <a:pt x="0" y="671855"/>
                  </a:lnTo>
                  <a:lnTo>
                    <a:pt x="1686" y="623874"/>
                  </a:lnTo>
                  <a:lnTo>
                    <a:pt x="6671" y="576803"/>
                  </a:lnTo>
                  <a:lnTo>
                    <a:pt x="14841" y="530757"/>
                  </a:lnTo>
                  <a:lnTo>
                    <a:pt x="26081" y="485848"/>
                  </a:lnTo>
                  <a:lnTo>
                    <a:pt x="40277" y="442191"/>
                  </a:lnTo>
                  <a:lnTo>
                    <a:pt x="57318" y="399900"/>
                  </a:lnTo>
                  <a:lnTo>
                    <a:pt x="77087" y="359087"/>
                  </a:lnTo>
                  <a:lnTo>
                    <a:pt x="99473" y="319867"/>
                  </a:lnTo>
                  <a:lnTo>
                    <a:pt x="124361" y="282354"/>
                  </a:lnTo>
                  <a:lnTo>
                    <a:pt x="151637" y="246660"/>
                  </a:lnTo>
                  <a:lnTo>
                    <a:pt x="181188" y="212900"/>
                  </a:lnTo>
                  <a:lnTo>
                    <a:pt x="212900" y="181188"/>
                  </a:lnTo>
                  <a:lnTo>
                    <a:pt x="246660" y="151637"/>
                  </a:lnTo>
                  <a:lnTo>
                    <a:pt x="282354" y="124361"/>
                  </a:lnTo>
                  <a:lnTo>
                    <a:pt x="319867" y="99473"/>
                  </a:lnTo>
                  <a:lnTo>
                    <a:pt x="359087" y="77087"/>
                  </a:lnTo>
                  <a:lnTo>
                    <a:pt x="399900" y="57318"/>
                  </a:lnTo>
                  <a:lnTo>
                    <a:pt x="442191" y="40277"/>
                  </a:lnTo>
                  <a:lnTo>
                    <a:pt x="485848" y="26081"/>
                  </a:lnTo>
                  <a:lnTo>
                    <a:pt x="530757" y="14841"/>
                  </a:lnTo>
                  <a:lnTo>
                    <a:pt x="576803" y="6671"/>
                  </a:lnTo>
                  <a:lnTo>
                    <a:pt x="623874" y="1686"/>
                  </a:lnTo>
                  <a:lnTo>
                    <a:pt x="671855" y="0"/>
                  </a:lnTo>
                  <a:lnTo>
                    <a:pt x="719836" y="1686"/>
                  </a:lnTo>
                  <a:lnTo>
                    <a:pt x="766907" y="6671"/>
                  </a:lnTo>
                  <a:lnTo>
                    <a:pt x="812953" y="14841"/>
                  </a:lnTo>
                  <a:lnTo>
                    <a:pt x="857862" y="26081"/>
                  </a:lnTo>
                  <a:lnTo>
                    <a:pt x="901519" y="40277"/>
                  </a:lnTo>
                  <a:lnTo>
                    <a:pt x="943810" y="57318"/>
                  </a:lnTo>
                  <a:lnTo>
                    <a:pt x="984623" y="77087"/>
                  </a:lnTo>
                  <a:lnTo>
                    <a:pt x="1023843" y="99473"/>
                  </a:lnTo>
                  <a:lnTo>
                    <a:pt x="1061356" y="124361"/>
                  </a:lnTo>
                  <a:lnTo>
                    <a:pt x="1097050" y="151637"/>
                  </a:lnTo>
                  <a:lnTo>
                    <a:pt x="1130809" y="181188"/>
                  </a:lnTo>
                  <a:lnTo>
                    <a:pt x="1162522" y="212900"/>
                  </a:lnTo>
                  <a:lnTo>
                    <a:pt x="1192073" y="246660"/>
                  </a:lnTo>
                  <a:lnTo>
                    <a:pt x="1219349" y="282354"/>
                  </a:lnTo>
                  <a:lnTo>
                    <a:pt x="1244237" y="319867"/>
                  </a:lnTo>
                  <a:lnTo>
                    <a:pt x="1266623" y="359087"/>
                  </a:lnTo>
                  <a:lnTo>
                    <a:pt x="1286392" y="399900"/>
                  </a:lnTo>
                  <a:lnTo>
                    <a:pt x="1303432" y="442191"/>
                  </a:lnTo>
                  <a:lnTo>
                    <a:pt x="1317629" y="485848"/>
                  </a:lnTo>
                  <a:lnTo>
                    <a:pt x="1328869" y="530757"/>
                  </a:lnTo>
                  <a:lnTo>
                    <a:pt x="1337038" y="576803"/>
                  </a:lnTo>
                  <a:lnTo>
                    <a:pt x="1342023" y="623874"/>
                  </a:lnTo>
                  <a:lnTo>
                    <a:pt x="134371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8219218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176263" y="0"/>
                  </a:moveTo>
                  <a:lnTo>
                    <a:pt x="0" y="455548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8219218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176263" y="0"/>
                  </a:moveTo>
                  <a:lnTo>
                    <a:pt x="0" y="455548"/>
                  </a:lnTo>
                </a:path>
              </a:pathLst>
            </a:custGeom>
            <a:ln w="63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8841329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8841329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0" y="671855"/>
                  </a:move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9176504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0" y="0"/>
                  </a:moveTo>
                  <a:lnTo>
                    <a:pt x="176263" y="455548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9176504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0" y="0"/>
                  </a:moveTo>
                  <a:lnTo>
                    <a:pt x="176263" y="455548"/>
                  </a:lnTo>
                </a:path>
              </a:pathLst>
            </a:custGeom>
            <a:ln w="63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67526" y="2365878"/>
              <a:ext cx="513757" cy="560633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3219" y="2365878"/>
              <a:ext cx="513765" cy="56063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98913" y="2365878"/>
              <a:ext cx="513765" cy="56063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64606" y="2365878"/>
              <a:ext cx="513765" cy="560635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30299" y="2365878"/>
              <a:ext cx="513765" cy="56063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74042" y="2365878"/>
              <a:ext cx="503074" cy="55709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67234" y="2365878"/>
              <a:ext cx="503074" cy="557096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60426" y="2365878"/>
              <a:ext cx="503074" cy="557096"/>
            </a:xfrm>
            <a:prstGeom prst="rect">
              <a:avLst/>
            </a:prstGeom>
          </p:spPr>
        </p:pic>
      </p:grpSp>
      <p:sp>
        <p:nvSpPr>
          <p:cNvPr id="35" name="object 20">
            <a:extLst>
              <a:ext uri="{FF2B5EF4-FFF2-40B4-BE49-F238E27FC236}">
                <a16:creationId xmlns:a16="http://schemas.microsoft.com/office/drawing/2014/main" id="{6EBB32C7-A6D4-6159-CA0C-0A3454027D09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34" name="Групувати 59">
            <a:extLst>
              <a:ext uri="{FF2B5EF4-FFF2-40B4-BE49-F238E27FC236}">
                <a16:creationId xmlns:a16="http://schemas.microsoft.com/office/drawing/2014/main" id="{30575A60-71E1-CDB5-60D7-F710C20B01EA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36" name="object 2">
              <a:extLst>
                <a:ext uri="{FF2B5EF4-FFF2-40B4-BE49-F238E27FC236}">
                  <a16:creationId xmlns:a16="http://schemas.microsoft.com/office/drawing/2014/main" id="{4F9ECC73-E732-1ECC-20D2-1B0F6F5EB337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38" name="object 3">
                <a:extLst>
                  <a:ext uri="{FF2B5EF4-FFF2-40B4-BE49-F238E27FC236}">
                    <a16:creationId xmlns:a16="http://schemas.microsoft.com/office/drawing/2014/main" id="{8B0856C0-FDB6-78F0-ED5E-E3FBA0567747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object 4">
                <a:extLst>
                  <a:ext uri="{FF2B5EF4-FFF2-40B4-BE49-F238E27FC236}">
                    <a16:creationId xmlns:a16="http://schemas.microsoft.com/office/drawing/2014/main" id="{72E72334-F4B8-A285-2993-3D558EA0286D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7" name="object 5">
              <a:extLst>
                <a:ext uri="{FF2B5EF4-FFF2-40B4-BE49-F238E27FC236}">
                  <a16:creationId xmlns:a16="http://schemas.microsoft.com/office/drawing/2014/main" id="{04013207-92CA-952F-E4CB-2D6496D9F76D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12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20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4" y="0"/>
                </a:moveTo>
                <a:lnTo>
                  <a:pt x="0" y="0"/>
                </a:lnTo>
                <a:lnTo>
                  <a:pt x="3685" y="45674"/>
                </a:lnTo>
                <a:lnTo>
                  <a:pt x="14357" y="89012"/>
                </a:lnTo>
                <a:lnTo>
                  <a:pt x="31436" y="129423"/>
                </a:lnTo>
                <a:lnTo>
                  <a:pt x="54340" y="166327"/>
                </a:lnTo>
                <a:lnTo>
                  <a:pt x="82492" y="199144"/>
                </a:lnTo>
                <a:lnTo>
                  <a:pt x="115309" y="227296"/>
                </a:lnTo>
                <a:lnTo>
                  <a:pt x="152213" y="250200"/>
                </a:lnTo>
                <a:lnTo>
                  <a:pt x="192624" y="267279"/>
                </a:lnTo>
                <a:lnTo>
                  <a:pt x="235962" y="277951"/>
                </a:lnTo>
                <a:lnTo>
                  <a:pt x="281647" y="281637"/>
                </a:lnTo>
                <a:lnTo>
                  <a:pt x="327331" y="277951"/>
                </a:lnTo>
                <a:lnTo>
                  <a:pt x="370669" y="267279"/>
                </a:lnTo>
                <a:lnTo>
                  <a:pt x="411080" y="250200"/>
                </a:lnTo>
                <a:lnTo>
                  <a:pt x="447984" y="227296"/>
                </a:lnTo>
                <a:lnTo>
                  <a:pt x="480802" y="199144"/>
                </a:lnTo>
                <a:lnTo>
                  <a:pt x="508953" y="166327"/>
                </a:lnTo>
                <a:lnTo>
                  <a:pt x="531857" y="129423"/>
                </a:lnTo>
                <a:lnTo>
                  <a:pt x="548936" y="89012"/>
                </a:lnTo>
                <a:lnTo>
                  <a:pt x="559608" y="45674"/>
                </a:lnTo>
                <a:lnTo>
                  <a:pt x="563294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66" y="46093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13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54222" y="129179"/>
            <a:ext cx="4930140" cy="6515100"/>
            <a:chOff x="554222" y="129179"/>
            <a:chExt cx="4930140" cy="65151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1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60572" y="13552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100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100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60572" y="13552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100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100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809383" y="197510"/>
            <a:ext cx="1063863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588499" y="910078"/>
            <a:ext cx="6605270" cy="631825"/>
            <a:chOff x="2588499" y="910078"/>
            <a:chExt cx="6605270" cy="631825"/>
          </a:xfrm>
        </p:grpSpPr>
        <p:sp>
          <p:nvSpPr>
            <p:cNvPr id="11" name="object 11"/>
            <p:cNvSpPr/>
            <p:nvPr/>
          </p:nvSpPr>
          <p:spPr>
            <a:xfrm>
              <a:off x="2594849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41325" y="618642"/>
                  </a:lnTo>
                  <a:lnTo>
                    <a:pt x="6561050" y="614633"/>
                  </a:lnTo>
                  <a:lnTo>
                    <a:pt x="6577203" y="603719"/>
                  </a:lnTo>
                  <a:lnTo>
                    <a:pt x="6588117" y="587567"/>
                  </a:lnTo>
                  <a:lnTo>
                    <a:pt x="6592125" y="567842"/>
                  </a:lnTo>
                  <a:lnTo>
                    <a:pt x="6592125" y="50799"/>
                  </a:lnTo>
                  <a:lnTo>
                    <a:pt x="6588117" y="31075"/>
                  </a:lnTo>
                  <a:lnTo>
                    <a:pt x="6577203" y="14922"/>
                  </a:lnTo>
                  <a:lnTo>
                    <a:pt x="6561050" y="4008"/>
                  </a:lnTo>
                  <a:lnTo>
                    <a:pt x="6541325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594849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41325" y="0"/>
                  </a:lnTo>
                  <a:lnTo>
                    <a:pt x="6561050" y="4008"/>
                  </a:lnTo>
                  <a:lnTo>
                    <a:pt x="6577203" y="14922"/>
                  </a:lnTo>
                  <a:lnTo>
                    <a:pt x="6588117" y="31075"/>
                  </a:lnTo>
                  <a:lnTo>
                    <a:pt x="6592125" y="50799"/>
                  </a:lnTo>
                  <a:lnTo>
                    <a:pt x="6592125" y="567842"/>
                  </a:lnTo>
                  <a:lnTo>
                    <a:pt x="6588117" y="587567"/>
                  </a:lnTo>
                  <a:lnTo>
                    <a:pt x="6577203" y="603719"/>
                  </a:lnTo>
                  <a:lnTo>
                    <a:pt x="6561050" y="614633"/>
                  </a:lnTo>
                  <a:lnTo>
                    <a:pt x="6541325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608661" y="1032160"/>
            <a:ext cx="656463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4525" indent="-633413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have 5 chocolate cupcakes and 3 vanilla cupcakes.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833869" y="5271964"/>
            <a:ext cx="6153785" cy="758825"/>
            <a:chOff x="1833869" y="5271964"/>
            <a:chExt cx="6153785" cy="758825"/>
          </a:xfrm>
        </p:grpSpPr>
        <p:sp>
          <p:nvSpPr>
            <p:cNvPr id="15" name="object 15"/>
            <p:cNvSpPr/>
            <p:nvPr/>
          </p:nvSpPr>
          <p:spPr>
            <a:xfrm>
              <a:off x="1843394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688962"/>
                  </a:lnTo>
                  <a:lnTo>
                    <a:pt x="4008" y="708686"/>
                  </a:lnTo>
                  <a:lnTo>
                    <a:pt x="14922" y="724839"/>
                  </a:lnTo>
                  <a:lnTo>
                    <a:pt x="31075" y="735753"/>
                  </a:lnTo>
                  <a:lnTo>
                    <a:pt x="50800" y="739762"/>
                  </a:lnTo>
                  <a:lnTo>
                    <a:pt x="6083858" y="739762"/>
                  </a:lnTo>
                  <a:lnTo>
                    <a:pt x="6103583" y="735753"/>
                  </a:lnTo>
                  <a:lnTo>
                    <a:pt x="6119736" y="724839"/>
                  </a:lnTo>
                  <a:lnTo>
                    <a:pt x="6130650" y="708686"/>
                  </a:lnTo>
                  <a:lnTo>
                    <a:pt x="6134658" y="688962"/>
                  </a:lnTo>
                  <a:lnTo>
                    <a:pt x="6134658" y="50800"/>
                  </a:lnTo>
                  <a:lnTo>
                    <a:pt x="6130650" y="31075"/>
                  </a:lnTo>
                  <a:lnTo>
                    <a:pt x="6119736" y="14922"/>
                  </a:lnTo>
                  <a:lnTo>
                    <a:pt x="6103583" y="4008"/>
                  </a:lnTo>
                  <a:lnTo>
                    <a:pt x="608385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843394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739762"/>
                  </a:moveTo>
                  <a:lnTo>
                    <a:pt x="50800" y="739762"/>
                  </a:lnTo>
                  <a:lnTo>
                    <a:pt x="31075" y="735753"/>
                  </a:lnTo>
                  <a:lnTo>
                    <a:pt x="14922" y="724839"/>
                  </a:lnTo>
                  <a:lnTo>
                    <a:pt x="4008" y="708686"/>
                  </a:lnTo>
                  <a:lnTo>
                    <a:pt x="0" y="688962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083858" y="0"/>
                  </a:lnTo>
                  <a:lnTo>
                    <a:pt x="6103583" y="4008"/>
                  </a:lnTo>
                  <a:lnTo>
                    <a:pt x="6119736" y="14922"/>
                  </a:lnTo>
                  <a:lnTo>
                    <a:pt x="6130650" y="31075"/>
                  </a:lnTo>
                  <a:lnTo>
                    <a:pt x="6134658" y="50800"/>
                  </a:lnTo>
                  <a:lnTo>
                    <a:pt x="6134658" y="688962"/>
                  </a:lnTo>
                  <a:lnTo>
                    <a:pt x="6130650" y="708686"/>
                  </a:lnTo>
                  <a:lnTo>
                    <a:pt x="6119736" y="724839"/>
                  </a:lnTo>
                  <a:lnTo>
                    <a:pt x="6103583" y="735753"/>
                  </a:lnTo>
                  <a:lnTo>
                    <a:pt x="6083858" y="739762"/>
                  </a:lnTo>
                  <a:close/>
                </a:path>
              </a:pathLst>
            </a:custGeom>
            <a:ln w="18999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843394" y="5440033"/>
            <a:ext cx="6134735" cy="3629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sz="22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cupcakes do I have altogether?</a:t>
            </a:r>
            <a:endParaRPr sz="2250">
              <a:latin typeface="Grammarsaurus" pitchFamily="2" charset="0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7184859" y="1853069"/>
            <a:ext cx="2804795" cy="3002280"/>
            <a:chOff x="7184859" y="1853069"/>
            <a:chExt cx="2804795" cy="3002280"/>
          </a:xfrm>
        </p:grpSpPr>
        <p:sp>
          <p:nvSpPr>
            <p:cNvPr id="19" name="object 19"/>
            <p:cNvSpPr/>
            <p:nvPr/>
          </p:nvSpPr>
          <p:spPr>
            <a:xfrm>
              <a:off x="7907088" y="185624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7907088" y="185624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1343710" y="671855"/>
                  </a:moveTo>
                  <a:lnTo>
                    <a:pt x="1342023" y="719836"/>
                  </a:lnTo>
                  <a:lnTo>
                    <a:pt x="1337038" y="766907"/>
                  </a:lnTo>
                  <a:lnTo>
                    <a:pt x="1328869" y="812953"/>
                  </a:lnTo>
                  <a:lnTo>
                    <a:pt x="1317629" y="857862"/>
                  </a:lnTo>
                  <a:lnTo>
                    <a:pt x="1303432" y="901519"/>
                  </a:lnTo>
                  <a:lnTo>
                    <a:pt x="1286392" y="943810"/>
                  </a:lnTo>
                  <a:lnTo>
                    <a:pt x="1266623" y="984623"/>
                  </a:lnTo>
                  <a:lnTo>
                    <a:pt x="1244237" y="1023843"/>
                  </a:lnTo>
                  <a:lnTo>
                    <a:pt x="1219349" y="1061356"/>
                  </a:lnTo>
                  <a:lnTo>
                    <a:pt x="1192073" y="1097050"/>
                  </a:lnTo>
                  <a:lnTo>
                    <a:pt x="1162522" y="1130809"/>
                  </a:lnTo>
                  <a:lnTo>
                    <a:pt x="1130809" y="1162522"/>
                  </a:lnTo>
                  <a:lnTo>
                    <a:pt x="1097050" y="1192073"/>
                  </a:lnTo>
                  <a:lnTo>
                    <a:pt x="1061356" y="1219349"/>
                  </a:lnTo>
                  <a:lnTo>
                    <a:pt x="1023843" y="1244237"/>
                  </a:lnTo>
                  <a:lnTo>
                    <a:pt x="984623" y="1266623"/>
                  </a:lnTo>
                  <a:lnTo>
                    <a:pt x="943810" y="1286392"/>
                  </a:lnTo>
                  <a:lnTo>
                    <a:pt x="901519" y="1303432"/>
                  </a:lnTo>
                  <a:lnTo>
                    <a:pt x="857862" y="1317629"/>
                  </a:lnTo>
                  <a:lnTo>
                    <a:pt x="812953" y="1328869"/>
                  </a:lnTo>
                  <a:lnTo>
                    <a:pt x="766907" y="1337038"/>
                  </a:lnTo>
                  <a:lnTo>
                    <a:pt x="719836" y="1342023"/>
                  </a:lnTo>
                  <a:lnTo>
                    <a:pt x="671855" y="1343710"/>
                  </a:lnTo>
                  <a:lnTo>
                    <a:pt x="623874" y="1342023"/>
                  </a:lnTo>
                  <a:lnTo>
                    <a:pt x="576803" y="1337038"/>
                  </a:lnTo>
                  <a:lnTo>
                    <a:pt x="530757" y="1328869"/>
                  </a:lnTo>
                  <a:lnTo>
                    <a:pt x="485848" y="1317629"/>
                  </a:lnTo>
                  <a:lnTo>
                    <a:pt x="442191" y="1303432"/>
                  </a:lnTo>
                  <a:lnTo>
                    <a:pt x="399900" y="1286392"/>
                  </a:lnTo>
                  <a:lnTo>
                    <a:pt x="359087" y="1266623"/>
                  </a:lnTo>
                  <a:lnTo>
                    <a:pt x="319867" y="1244237"/>
                  </a:lnTo>
                  <a:lnTo>
                    <a:pt x="282354" y="1219349"/>
                  </a:lnTo>
                  <a:lnTo>
                    <a:pt x="246660" y="1192073"/>
                  </a:lnTo>
                  <a:lnTo>
                    <a:pt x="212900" y="1162522"/>
                  </a:lnTo>
                  <a:lnTo>
                    <a:pt x="181188" y="1130809"/>
                  </a:lnTo>
                  <a:lnTo>
                    <a:pt x="151637" y="1097050"/>
                  </a:lnTo>
                  <a:lnTo>
                    <a:pt x="124361" y="1061356"/>
                  </a:lnTo>
                  <a:lnTo>
                    <a:pt x="99473" y="1023843"/>
                  </a:lnTo>
                  <a:lnTo>
                    <a:pt x="77087" y="984623"/>
                  </a:lnTo>
                  <a:lnTo>
                    <a:pt x="57318" y="943810"/>
                  </a:lnTo>
                  <a:lnTo>
                    <a:pt x="40277" y="901519"/>
                  </a:lnTo>
                  <a:lnTo>
                    <a:pt x="26081" y="857862"/>
                  </a:lnTo>
                  <a:lnTo>
                    <a:pt x="14841" y="812953"/>
                  </a:lnTo>
                  <a:lnTo>
                    <a:pt x="6671" y="766907"/>
                  </a:lnTo>
                  <a:lnTo>
                    <a:pt x="1686" y="719836"/>
                  </a:lnTo>
                  <a:lnTo>
                    <a:pt x="0" y="671855"/>
                  </a:lnTo>
                  <a:lnTo>
                    <a:pt x="1686" y="623874"/>
                  </a:lnTo>
                  <a:lnTo>
                    <a:pt x="6671" y="576803"/>
                  </a:lnTo>
                  <a:lnTo>
                    <a:pt x="14841" y="530757"/>
                  </a:lnTo>
                  <a:lnTo>
                    <a:pt x="26081" y="485848"/>
                  </a:lnTo>
                  <a:lnTo>
                    <a:pt x="40277" y="442191"/>
                  </a:lnTo>
                  <a:lnTo>
                    <a:pt x="57318" y="399900"/>
                  </a:lnTo>
                  <a:lnTo>
                    <a:pt x="77087" y="359087"/>
                  </a:lnTo>
                  <a:lnTo>
                    <a:pt x="99473" y="319867"/>
                  </a:lnTo>
                  <a:lnTo>
                    <a:pt x="124361" y="282354"/>
                  </a:lnTo>
                  <a:lnTo>
                    <a:pt x="151637" y="246660"/>
                  </a:lnTo>
                  <a:lnTo>
                    <a:pt x="181188" y="212900"/>
                  </a:lnTo>
                  <a:lnTo>
                    <a:pt x="212900" y="181188"/>
                  </a:lnTo>
                  <a:lnTo>
                    <a:pt x="246660" y="151637"/>
                  </a:lnTo>
                  <a:lnTo>
                    <a:pt x="282354" y="124361"/>
                  </a:lnTo>
                  <a:lnTo>
                    <a:pt x="319867" y="99473"/>
                  </a:lnTo>
                  <a:lnTo>
                    <a:pt x="359087" y="77087"/>
                  </a:lnTo>
                  <a:lnTo>
                    <a:pt x="399900" y="57318"/>
                  </a:lnTo>
                  <a:lnTo>
                    <a:pt x="442191" y="40277"/>
                  </a:lnTo>
                  <a:lnTo>
                    <a:pt x="485848" y="26081"/>
                  </a:lnTo>
                  <a:lnTo>
                    <a:pt x="530757" y="14841"/>
                  </a:lnTo>
                  <a:lnTo>
                    <a:pt x="576803" y="6671"/>
                  </a:lnTo>
                  <a:lnTo>
                    <a:pt x="623874" y="1686"/>
                  </a:lnTo>
                  <a:lnTo>
                    <a:pt x="671855" y="0"/>
                  </a:lnTo>
                  <a:lnTo>
                    <a:pt x="719836" y="1686"/>
                  </a:lnTo>
                  <a:lnTo>
                    <a:pt x="766907" y="6671"/>
                  </a:lnTo>
                  <a:lnTo>
                    <a:pt x="812953" y="14841"/>
                  </a:lnTo>
                  <a:lnTo>
                    <a:pt x="857862" y="26081"/>
                  </a:lnTo>
                  <a:lnTo>
                    <a:pt x="901519" y="40277"/>
                  </a:lnTo>
                  <a:lnTo>
                    <a:pt x="943810" y="57318"/>
                  </a:lnTo>
                  <a:lnTo>
                    <a:pt x="984623" y="77087"/>
                  </a:lnTo>
                  <a:lnTo>
                    <a:pt x="1023843" y="99473"/>
                  </a:lnTo>
                  <a:lnTo>
                    <a:pt x="1061356" y="124361"/>
                  </a:lnTo>
                  <a:lnTo>
                    <a:pt x="1097050" y="151637"/>
                  </a:lnTo>
                  <a:lnTo>
                    <a:pt x="1130809" y="181188"/>
                  </a:lnTo>
                  <a:lnTo>
                    <a:pt x="1162522" y="212900"/>
                  </a:lnTo>
                  <a:lnTo>
                    <a:pt x="1192073" y="246660"/>
                  </a:lnTo>
                  <a:lnTo>
                    <a:pt x="1219349" y="282354"/>
                  </a:lnTo>
                  <a:lnTo>
                    <a:pt x="1244237" y="319867"/>
                  </a:lnTo>
                  <a:lnTo>
                    <a:pt x="1266623" y="359087"/>
                  </a:lnTo>
                  <a:lnTo>
                    <a:pt x="1286392" y="399900"/>
                  </a:lnTo>
                  <a:lnTo>
                    <a:pt x="1303432" y="442191"/>
                  </a:lnTo>
                  <a:lnTo>
                    <a:pt x="1317629" y="485848"/>
                  </a:lnTo>
                  <a:lnTo>
                    <a:pt x="1328869" y="530757"/>
                  </a:lnTo>
                  <a:lnTo>
                    <a:pt x="1337038" y="576803"/>
                  </a:lnTo>
                  <a:lnTo>
                    <a:pt x="1342023" y="623874"/>
                  </a:lnTo>
                  <a:lnTo>
                    <a:pt x="134371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7188034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7188034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1343710" y="671855"/>
                  </a:moveTo>
                  <a:lnTo>
                    <a:pt x="1342023" y="719836"/>
                  </a:lnTo>
                  <a:lnTo>
                    <a:pt x="1337038" y="766907"/>
                  </a:lnTo>
                  <a:lnTo>
                    <a:pt x="1328869" y="812953"/>
                  </a:lnTo>
                  <a:lnTo>
                    <a:pt x="1317629" y="857862"/>
                  </a:lnTo>
                  <a:lnTo>
                    <a:pt x="1303432" y="901519"/>
                  </a:lnTo>
                  <a:lnTo>
                    <a:pt x="1286392" y="943810"/>
                  </a:lnTo>
                  <a:lnTo>
                    <a:pt x="1266623" y="984623"/>
                  </a:lnTo>
                  <a:lnTo>
                    <a:pt x="1244237" y="1023843"/>
                  </a:lnTo>
                  <a:lnTo>
                    <a:pt x="1219349" y="1061356"/>
                  </a:lnTo>
                  <a:lnTo>
                    <a:pt x="1192073" y="1097050"/>
                  </a:lnTo>
                  <a:lnTo>
                    <a:pt x="1162522" y="1130809"/>
                  </a:lnTo>
                  <a:lnTo>
                    <a:pt x="1130809" y="1162522"/>
                  </a:lnTo>
                  <a:lnTo>
                    <a:pt x="1097050" y="1192073"/>
                  </a:lnTo>
                  <a:lnTo>
                    <a:pt x="1061356" y="1219349"/>
                  </a:lnTo>
                  <a:lnTo>
                    <a:pt x="1023843" y="1244237"/>
                  </a:lnTo>
                  <a:lnTo>
                    <a:pt x="984623" y="1266623"/>
                  </a:lnTo>
                  <a:lnTo>
                    <a:pt x="943810" y="1286392"/>
                  </a:lnTo>
                  <a:lnTo>
                    <a:pt x="901519" y="1303432"/>
                  </a:lnTo>
                  <a:lnTo>
                    <a:pt x="857862" y="1317629"/>
                  </a:lnTo>
                  <a:lnTo>
                    <a:pt x="812953" y="1328869"/>
                  </a:lnTo>
                  <a:lnTo>
                    <a:pt x="766907" y="1337038"/>
                  </a:lnTo>
                  <a:lnTo>
                    <a:pt x="719836" y="1342023"/>
                  </a:lnTo>
                  <a:lnTo>
                    <a:pt x="671855" y="1343710"/>
                  </a:lnTo>
                  <a:lnTo>
                    <a:pt x="623874" y="1342023"/>
                  </a:lnTo>
                  <a:lnTo>
                    <a:pt x="576803" y="1337038"/>
                  </a:lnTo>
                  <a:lnTo>
                    <a:pt x="530757" y="1328869"/>
                  </a:lnTo>
                  <a:lnTo>
                    <a:pt x="485848" y="1317629"/>
                  </a:lnTo>
                  <a:lnTo>
                    <a:pt x="442191" y="1303432"/>
                  </a:lnTo>
                  <a:lnTo>
                    <a:pt x="399900" y="1286392"/>
                  </a:lnTo>
                  <a:lnTo>
                    <a:pt x="359087" y="1266623"/>
                  </a:lnTo>
                  <a:lnTo>
                    <a:pt x="319867" y="1244237"/>
                  </a:lnTo>
                  <a:lnTo>
                    <a:pt x="282354" y="1219349"/>
                  </a:lnTo>
                  <a:lnTo>
                    <a:pt x="246660" y="1192073"/>
                  </a:lnTo>
                  <a:lnTo>
                    <a:pt x="212900" y="1162522"/>
                  </a:lnTo>
                  <a:lnTo>
                    <a:pt x="181188" y="1130809"/>
                  </a:lnTo>
                  <a:lnTo>
                    <a:pt x="151637" y="1097050"/>
                  </a:lnTo>
                  <a:lnTo>
                    <a:pt x="124361" y="1061356"/>
                  </a:lnTo>
                  <a:lnTo>
                    <a:pt x="99473" y="1023843"/>
                  </a:lnTo>
                  <a:lnTo>
                    <a:pt x="77087" y="984623"/>
                  </a:lnTo>
                  <a:lnTo>
                    <a:pt x="57318" y="943810"/>
                  </a:lnTo>
                  <a:lnTo>
                    <a:pt x="40277" y="901519"/>
                  </a:lnTo>
                  <a:lnTo>
                    <a:pt x="26081" y="857862"/>
                  </a:lnTo>
                  <a:lnTo>
                    <a:pt x="14841" y="812953"/>
                  </a:lnTo>
                  <a:lnTo>
                    <a:pt x="6671" y="766907"/>
                  </a:lnTo>
                  <a:lnTo>
                    <a:pt x="1686" y="719836"/>
                  </a:lnTo>
                  <a:lnTo>
                    <a:pt x="0" y="671855"/>
                  </a:lnTo>
                  <a:lnTo>
                    <a:pt x="1686" y="623874"/>
                  </a:lnTo>
                  <a:lnTo>
                    <a:pt x="6671" y="576803"/>
                  </a:lnTo>
                  <a:lnTo>
                    <a:pt x="14841" y="530757"/>
                  </a:lnTo>
                  <a:lnTo>
                    <a:pt x="26081" y="485848"/>
                  </a:lnTo>
                  <a:lnTo>
                    <a:pt x="40277" y="442191"/>
                  </a:lnTo>
                  <a:lnTo>
                    <a:pt x="57318" y="399900"/>
                  </a:lnTo>
                  <a:lnTo>
                    <a:pt x="77087" y="359087"/>
                  </a:lnTo>
                  <a:lnTo>
                    <a:pt x="99473" y="319867"/>
                  </a:lnTo>
                  <a:lnTo>
                    <a:pt x="124361" y="282354"/>
                  </a:lnTo>
                  <a:lnTo>
                    <a:pt x="151637" y="246660"/>
                  </a:lnTo>
                  <a:lnTo>
                    <a:pt x="181188" y="212900"/>
                  </a:lnTo>
                  <a:lnTo>
                    <a:pt x="212900" y="181188"/>
                  </a:lnTo>
                  <a:lnTo>
                    <a:pt x="246660" y="151637"/>
                  </a:lnTo>
                  <a:lnTo>
                    <a:pt x="282354" y="124361"/>
                  </a:lnTo>
                  <a:lnTo>
                    <a:pt x="319867" y="99473"/>
                  </a:lnTo>
                  <a:lnTo>
                    <a:pt x="359087" y="77087"/>
                  </a:lnTo>
                  <a:lnTo>
                    <a:pt x="399900" y="57318"/>
                  </a:lnTo>
                  <a:lnTo>
                    <a:pt x="442191" y="40277"/>
                  </a:lnTo>
                  <a:lnTo>
                    <a:pt x="485848" y="26081"/>
                  </a:lnTo>
                  <a:lnTo>
                    <a:pt x="530757" y="14841"/>
                  </a:lnTo>
                  <a:lnTo>
                    <a:pt x="576803" y="6671"/>
                  </a:lnTo>
                  <a:lnTo>
                    <a:pt x="623874" y="1686"/>
                  </a:lnTo>
                  <a:lnTo>
                    <a:pt x="671855" y="0"/>
                  </a:lnTo>
                  <a:lnTo>
                    <a:pt x="719836" y="1686"/>
                  </a:lnTo>
                  <a:lnTo>
                    <a:pt x="766907" y="6671"/>
                  </a:lnTo>
                  <a:lnTo>
                    <a:pt x="812953" y="14841"/>
                  </a:lnTo>
                  <a:lnTo>
                    <a:pt x="857862" y="26081"/>
                  </a:lnTo>
                  <a:lnTo>
                    <a:pt x="901519" y="40277"/>
                  </a:lnTo>
                  <a:lnTo>
                    <a:pt x="943810" y="57318"/>
                  </a:lnTo>
                  <a:lnTo>
                    <a:pt x="984623" y="77087"/>
                  </a:lnTo>
                  <a:lnTo>
                    <a:pt x="1023843" y="99473"/>
                  </a:lnTo>
                  <a:lnTo>
                    <a:pt x="1061356" y="124361"/>
                  </a:lnTo>
                  <a:lnTo>
                    <a:pt x="1097050" y="151637"/>
                  </a:lnTo>
                  <a:lnTo>
                    <a:pt x="1130809" y="181188"/>
                  </a:lnTo>
                  <a:lnTo>
                    <a:pt x="1162522" y="212900"/>
                  </a:lnTo>
                  <a:lnTo>
                    <a:pt x="1192073" y="246660"/>
                  </a:lnTo>
                  <a:lnTo>
                    <a:pt x="1219349" y="282354"/>
                  </a:lnTo>
                  <a:lnTo>
                    <a:pt x="1244237" y="319867"/>
                  </a:lnTo>
                  <a:lnTo>
                    <a:pt x="1266623" y="359087"/>
                  </a:lnTo>
                  <a:lnTo>
                    <a:pt x="1286392" y="399900"/>
                  </a:lnTo>
                  <a:lnTo>
                    <a:pt x="1303432" y="442191"/>
                  </a:lnTo>
                  <a:lnTo>
                    <a:pt x="1317629" y="485848"/>
                  </a:lnTo>
                  <a:lnTo>
                    <a:pt x="1328869" y="530757"/>
                  </a:lnTo>
                  <a:lnTo>
                    <a:pt x="1337038" y="576803"/>
                  </a:lnTo>
                  <a:lnTo>
                    <a:pt x="1342023" y="623874"/>
                  </a:lnTo>
                  <a:lnTo>
                    <a:pt x="134371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8020306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176263" y="0"/>
                  </a:moveTo>
                  <a:lnTo>
                    <a:pt x="0" y="455548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8020306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176263" y="0"/>
                  </a:moveTo>
                  <a:lnTo>
                    <a:pt x="0" y="455548"/>
                  </a:lnTo>
                </a:path>
              </a:pathLst>
            </a:custGeom>
            <a:ln w="63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8642418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671855" y="0"/>
                  </a:move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8642418" y="3507854"/>
              <a:ext cx="1344295" cy="1344295"/>
            </a:xfrm>
            <a:custGeom>
              <a:avLst/>
              <a:gdLst/>
              <a:ahLst/>
              <a:cxnLst/>
              <a:rect l="l" t="t" r="r" b="b"/>
              <a:pathLst>
                <a:path w="1344295" h="1344295">
                  <a:moveTo>
                    <a:pt x="0" y="671855"/>
                  </a:moveTo>
                  <a:lnTo>
                    <a:pt x="1686" y="719836"/>
                  </a:lnTo>
                  <a:lnTo>
                    <a:pt x="6671" y="766907"/>
                  </a:lnTo>
                  <a:lnTo>
                    <a:pt x="14841" y="812953"/>
                  </a:lnTo>
                  <a:lnTo>
                    <a:pt x="26081" y="857862"/>
                  </a:lnTo>
                  <a:lnTo>
                    <a:pt x="40277" y="901519"/>
                  </a:lnTo>
                  <a:lnTo>
                    <a:pt x="57318" y="943810"/>
                  </a:lnTo>
                  <a:lnTo>
                    <a:pt x="77087" y="984623"/>
                  </a:lnTo>
                  <a:lnTo>
                    <a:pt x="99473" y="1023843"/>
                  </a:lnTo>
                  <a:lnTo>
                    <a:pt x="124361" y="1061356"/>
                  </a:lnTo>
                  <a:lnTo>
                    <a:pt x="151637" y="1097050"/>
                  </a:lnTo>
                  <a:lnTo>
                    <a:pt x="181188" y="1130809"/>
                  </a:lnTo>
                  <a:lnTo>
                    <a:pt x="212900" y="1162522"/>
                  </a:lnTo>
                  <a:lnTo>
                    <a:pt x="246660" y="1192073"/>
                  </a:lnTo>
                  <a:lnTo>
                    <a:pt x="282354" y="1219349"/>
                  </a:lnTo>
                  <a:lnTo>
                    <a:pt x="319867" y="1244237"/>
                  </a:lnTo>
                  <a:lnTo>
                    <a:pt x="359087" y="1266623"/>
                  </a:lnTo>
                  <a:lnTo>
                    <a:pt x="399900" y="1286392"/>
                  </a:lnTo>
                  <a:lnTo>
                    <a:pt x="442191" y="1303432"/>
                  </a:lnTo>
                  <a:lnTo>
                    <a:pt x="485848" y="1317629"/>
                  </a:lnTo>
                  <a:lnTo>
                    <a:pt x="530757" y="1328869"/>
                  </a:lnTo>
                  <a:lnTo>
                    <a:pt x="576803" y="1337038"/>
                  </a:lnTo>
                  <a:lnTo>
                    <a:pt x="623874" y="1342023"/>
                  </a:lnTo>
                  <a:lnTo>
                    <a:pt x="671855" y="1343710"/>
                  </a:lnTo>
                  <a:lnTo>
                    <a:pt x="719836" y="1342023"/>
                  </a:lnTo>
                  <a:lnTo>
                    <a:pt x="766907" y="1337038"/>
                  </a:lnTo>
                  <a:lnTo>
                    <a:pt x="812953" y="1328869"/>
                  </a:lnTo>
                  <a:lnTo>
                    <a:pt x="857862" y="1317629"/>
                  </a:lnTo>
                  <a:lnTo>
                    <a:pt x="901519" y="1303432"/>
                  </a:lnTo>
                  <a:lnTo>
                    <a:pt x="943810" y="1286392"/>
                  </a:lnTo>
                  <a:lnTo>
                    <a:pt x="984623" y="1266623"/>
                  </a:lnTo>
                  <a:lnTo>
                    <a:pt x="1023843" y="1244237"/>
                  </a:lnTo>
                  <a:lnTo>
                    <a:pt x="1061356" y="1219349"/>
                  </a:lnTo>
                  <a:lnTo>
                    <a:pt x="1097050" y="1192073"/>
                  </a:lnTo>
                  <a:lnTo>
                    <a:pt x="1130809" y="1162522"/>
                  </a:lnTo>
                  <a:lnTo>
                    <a:pt x="1162522" y="1130809"/>
                  </a:lnTo>
                  <a:lnTo>
                    <a:pt x="1192073" y="1097050"/>
                  </a:lnTo>
                  <a:lnTo>
                    <a:pt x="1219349" y="1061356"/>
                  </a:lnTo>
                  <a:lnTo>
                    <a:pt x="1244237" y="1023843"/>
                  </a:lnTo>
                  <a:lnTo>
                    <a:pt x="1266623" y="984623"/>
                  </a:lnTo>
                  <a:lnTo>
                    <a:pt x="1286392" y="943810"/>
                  </a:lnTo>
                  <a:lnTo>
                    <a:pt x="1303432" y="901519"/>
                  </a:lnTo>
                  <a:lnTo>
                    <a:pt x="1317629" y="857862"/>
                  </a:lnTo>
                  <a:lnTo>
                    <a:pt x="1328869" y="812953"/>
                  </a:lnTo>
                  <a:lnTo>
                    <a:pt x="1337038" y="766907"/>
                  </a:lnTo>
                  <a:lnTo>
                    <a:pt x="1342023" y="719836"/>
                  </a:lnTo>
                  <a:lnTo>
                    <a:pt x="1343710" y="671855"/>
                  </a:lnTo>
                  <a:lnTo>
                    <a:pt x="1342023" y="623874"/>
                  </a:lnTo>
                  <a:lnTo>
                    <a:pt x="1337038" y="576803"/>
                  </a:lnTo>
                  <a:lnTo>
                    <a:pt x="1328869" y="530757"/>
                  </a:lnTo>
                  <a:lnTo>
                    <a:pt x="1317629" y="485848"/>
                  </a:lnTo>
                  <a:lnTo>
                    <a:pt x="1303432" y="442191"/>
                  </a:lnTo>
                  <a:lnTo>
                    <a:pt x="1286392" y="399900"/>
                  </a:lnTo>
                  <a:lnTo>
                    <a:pt x="1266623" y="359087"/>
                  </a:lnTo>
                  <a:lnTo>
                    <a:pt x="1244237" y="319867"/>
                  </a:lnTo>
                  <a:lnTo>
                    <a:pt x="1219349" y="282354"/>
                  </a:lnTo>
                  <a:lnTo>
                    <a:pt x="1192073" y="246660"/>
                  </a:lnTo>
                  <a:lnTo>
                    <a:pt x="1162522" y="212900"/>
                  </a:lnTo>
                  <a:lnTo>
                    <a:pt x="1130809" y="181188"/>
                  </a:lnTo>
                  <a:lnTo>
                    <a:pt x="1097050" y="151637"/>
                  </a:lnTo>
                  <a:lnTo>
                    <a:pt x="1061356" y="124361"/>
                  </a:lnTo>
                  <a:lnTo>
                    <a:pt x="1023843" y="99473"/>
                  </a:lnTo>
                  <a:lnTo>
                    <a:pt x="984623" y="77087"/>
                  </a:lnTo>
                  <a:lnTo>
                    <a:pt x="943810" y="57318"/>
                  </a:lnTo>
                  <a:lnTo>
                    <a:pt x="901519" y="40277"/>
                  </a:lnTo>
                  <a:lnTo>
                    <a:pt x="857862" y="26081"/>
                  </a:lnTo>
                  <a:lnTo>
                    <a:pt x="812953" y="14841"/>
                  </a:lnTo>
                  <a:lnTo>
                    <a:pt x="766907" y="6671"/>
                  </a:lnTo>
                  <a:lnTo>
                    <a:pt x="719836" y="1686"/>
                  </a:lnTo>
                  <a:lnTo>
                    <a:pt x="671855" y="0"/>
                  </a:lnTo>
                  <a:lnTo>
                    <a:pt x="623874" y="1686"/>
                  </a:lnTo>
                  <a:lnTo>
                    <a:pt x="576803" y="6671"/>
                  </a:lnTo>
                  <a:lnTo>
                    <a:pt x="530757" y="14841"/>
                  </a:lnTo>
                  <a:lnTo>
                    <a:pt x="485848" y="26081"/>
                  </a:lnTo>
                  <a:lnTo>
                    <a:pt x="442191" y="40277"/>
                  </a:lnTo>
                  <a:lnTo>
                    <a:pt x="399900" y="57318"/>
                  </a:lnTo>
                  <a:lnTo>
                    <a:pt x="359087" y="77087"/>
                  </a:lnTo>
                  <a:lnTo>
                    <a:pt x="319867" y="99473"/>
                  </a:lnTo>
                  <a:lnTo>
                    <a:pt x="282354" y="124361"/>
                  </a:lnTo>
                  <a:lnTo>
                    <a:pt x="246660" y="151637"/>
                  </a:lnTo>
                  <a:lnTo>
                    <a:pt x="212900" y="181188"/>
                  </a:lnTo>
                  <a:lnTo>
                    <a:pt x="181188" y="212900"/>
                  </a:lnTo>
                  <a:lnTo>
                    <a:pt x="151637" y="246660"/>
                  </a:lnTo>
                  <a:lnTo>
                    <a:pt x="124361" y="282354"/>
                  </a:lnTo>
                  <a:lnTo>
                    <a:pt x="99473" y="319867"/>
                  </a:lnTo>
                  <a:lnTo>
                    <a:pt x="77087" y="359087"/>
                  </a:lnTo>
                  <a:lnTo>
                    <a:pt x="57318" y="399900"/>
                  </a:lnTo>
                  <a:lnTo>
                    <a:pt x="40277" y="442191"/>
                  </a:lnTo>
                  <a:lnTo>
                    <a:pt x="26081" y="485848"/>
                  </a:lnTo>
                  <a:lnTo>
                    <a:pt x="14841" y="530757"/>
                  </a:lnTo>
                  <a:lnTo>
                    <a:pt x="6671" y="576803"/>
                  </a:lnTo>
                  <a:lnTo>
                    <a:pt x="1686" y="623874"/>
                  </a:lnTo>
                  <a:lnTo>
                    <a:pt x="0" y="67185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8977594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0" y="0"/>
                  </a:moveTo>
                  <a:lnTo>
                    <a:pt x="176263" y="455548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8977594" y="3080336"/>
              <a:ext cx="176530" cy="455930"/>
            </a:xfrm>
            <a:custGeom>
              <a:avLst/>
              <a:gdLst/>
              <a:ahLst/>
              <a:cxnLst/>
              <a:rect l="l" t="t" r="r" b="b"/>
              <a:pathLst>
                <a:path w="176529" h="455929">
                  <a:moveTo>
                    <a:pt x="0" y="0"/>
                  </a:moveTo>
                  <a:lnTo>
                    <a:pt x="176263" y="455548"/>
                  </a:lnTo>
                </a:path>
              </a:pathLst>
            </a:custGeom>
            <a:ln w="63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21174" y="3716870"/>
              <a:ext cx="300271" cy="32765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80909" y="3672268"/>
              <a:ext cx="300266" cy="32765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58140" y="4130598"/>
              <a:ext cx="300264" cy="32765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20030" y="4374502"/>
              <a:ext cx="300272" cy="327666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46434" y="4130591"/>
              <a:ext cx="300272" cy="327666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25030" y="3741418"/>
              <a:ext cx="251537" cy="27854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902324" y="4179709"/>
              <a:ext cx="251537" cy="27854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15967" y="4220759"/>
              <a:ext cx="251537" cy="278548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8399667" y="2119626"/>
            <a:ext cx="358775" cy="7537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750" b="1" dirty="0">
                <a:latin typeface="Grammarsaurus" pitchFamily="2" charset="0"/>
                <a:cs typeface="Arial"/>
              </a:rPr>
              <a:t>8</a:t>
            </a:r>
            <a:endParaRPr sz="4750">
              <a:latin typeface="Grammarsaurus" pitchFamily="2" charset="0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16931" y="2630754"/>
            <a:ext cx="275971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81355" algn="l"/>
                <a:tab pos="1701164" algn="l"/>
                <a:tab pos="2720975" algn="l"/>
              </a:tabLst>
            </a:pP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5	</a:t>
            </a:r>
            <a:r>
              <a:rPr sz="3750" baseline="-7777" dirty="0">
                <a:latin typeface="Grammarsaurus" pitchFamily="2" charset="0"/>
                <a:cs typeface="Arial MT"/>
              </a:rPr>
              <a:t>+</a:t>
            </a:r>
            <a:r>
              <a:rPr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3	</a:t>
            </a:r>
            <a:r>
              <a:rPr sz="3750" baseline="-7777" dirty="0">
                <a:latin typeface="Grammarsaurus" pitchFamily="2" charset="0"/>
                <a:cs typeface="Arial MT"/>
              </a:rPr>
              <a:t>=</a:t>
            </a:r>
            <a:r>
              <a:rPr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8	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042330" y="3588982"/>
            <a:ext cx="5084077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55955" algn="l"/>
                <a:tab pos="2011680" algn="l"/>
                <a:tab pos="4204335" algn="l"/>
              </a:tabLst>
            </a:pP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5	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plus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lang="en-US"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3</a:t>
            </a:r>
            <a:r>
              <a:rPr lang="en-US" sz="2400" b="1" u="heavy" baseline="4629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a</a:t>
            </a:r>
            <a:r>
              <a:rPr lang="en-US"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is equal to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lang="en-US"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8</a:t>
            </a:r>
            <a:r>
              <a:rPr lang="en-US"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	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40" name="object 40"/>
          <p:cNvSpPr txBox="1"/>
          <p:nvPr/>
        </p:nvSpPr>
        <p:spPr>
          <a:xfrm>
            <a:off x="8300162" y="5420817"/>
            <a:ext cx="2748837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8 cupcakes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42" name="object 20">
            <a:extLst>
              <a:ext uri="{FF2B5EF4-FFF2-40B4-BE49-F238E27FC236}">
                <a16:creationId xmlns:a16="http://schemas.microsoft.com/office/drawing/2014/main" id="{04A1CA40-ABEC-1DC4-3D0F-86158BB24462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41" name="Групувати 59">
            <a:extLst>
              <a:ext uri="{FF2B5EF4-FFF2-40B4-BE49-F238E27FC236}">
                <a16:creationId xmlns:a16="http://schemas.microsoft.com/office/drawing/2014/main" id="{33A60179-E045-D962-BF77-3DA782F67A84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43" name="object 2">
              <a:extLst>
                <a:ext uri="{FF2B5EF4-FFF2-40B4-BE49-F238E27FC236}">
                  <a16:creationId xmlns:a16="http://schemas.microsoft.com/office/drawing/2014/main" id="{A684D30D-8710-0B69-7044-83FAEEDB361C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45" name="object 3">
                <a:extLst>
                  <a:ext uri="{FF2B5EF4-FFF2-40B4-BE49-F238E27FC236}">
                    <a16:creationId xmlns:a16="http://schemas.microsoft.com/office/drawing/2014/main" id="{9D84A3FE-D2EE-D1EE-3B40-3B2799FC164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object 4">
                <a:extLst>
                  <a:ext uri="{FF2B5EF4-FFF2-40B4-BE49-F238E27FC236}">
                    <a16:creationId xmlns:a16="http://schemas.microsoft.com/office/drawing/2014/main" id="{F31D8B91-517C-B747-3806-7798A65A9043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4" name="object 5">
              <a:extLst>
                <a:ext uri="{FF2B5EF4-FFF2-40B4-BE49-F238E27FC236}">
                  <a16:creationId xmlns:a16="http://schemas.microsoft.com/office/drawing/2014/main" id="{5CF98BE2-32C1-A0AC-2DF3-47A414F625FB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13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20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4" y="0"/>
                </a:moveTo>
                <a:lnTo>
                  <a:pt x="0" y="0"/>
                </a:lnTo>
                <a:lnTo>
                  <a:pt x="3685" y="45674"/>
                </a:lnTo>
                <a:lnTo>
                  <a:pt x="14357" y="89012"/>
                </a:lnTo>
                <a:lnTo>
                  <a:pt x="31436" y="129423"/>
                </a:lnTo>
                <a:lnTo>
                  <a:pt x="54340" y="166327"/>
                </a:lnTo>
                <a:lnTo>
                  <a:pt x="82492" y="199144"/>
                </a:lnTo>
                <a:lnTo>
                  <a:pt x="115309" y="227296"/>
                </a:lnTo>
                <a:lnTo>
                  <a:pt x="152213" y="250200"/>
                </a:lnTo>
                <a:lnTo>
                  <a:pt x="192624" y="267279"/>
                </a:lnTo>
                <a:lnTo>
                  <a:pt x="235962" y="277951"/>
                </a:lnTo>
                <a:lnTo>
                  <a:pt x="281647" y="281637"/>
                </a:lnTo>
                <a:lnTo>
                  <a:pt x="327331" y="277951"/>
                </a:lnTo>
                <a:lnTo>
                  <a:pt x="370669" y="267279"/>
                </a:lnTo>
                <a:lnTo>
                  <a:pt x="411080" y="250200"/>
                </a:lnTo>
                <a:lnTo>
                  <a:pt x="447984" y="227296"/>
                </a:lnTo>
                <a:lnTo>
                  <a:pt x="480802" y="199144"/>
                </a:lnTo>
                <a:lnTo>
                  <a:pt x="508953" y="166327"/>
                </a:lnTo>
                <a:lnTo>
                  <a:pt x="531857" y="129423"/>
                </a:lnTo>
                <a:lnTo>
                  <a:pt x="548936" y="89012"/>
                </a:lnTo>
                <a:lnTo>
                  <a:pt x="559608" y="45674"/>
                </a:lnTo>
                <a:lnTo>
                  <a:pt x="563294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66" y="46093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14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99035" y="187999"/>
            <a:ext cx="4785360" cy="6456045"/>
            <a:chOff x="699035" y="187999"/>
            <a:chExt cx="4785360" cy="645604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1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05385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099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099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705385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099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099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14271" y="256327"/>
            <a:ext cx="114263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427352" y="910078"/>
            <a:ext cx="6605270" cy="631825"/>
            <a:chOff x="2427352" y="910078"/>
            <a:chExt cx="6605270" cy="631825"/>
          </a:xfrm>
        </p:grpSpPr>
        <p:sp>
          <p:nvSpPr>
            <p:cNvPr id="11" name="object 11"/>
            <p:cNvSpPr/>
            <p:nvPr/>
          </p:nvSpPr>
          <p:spPr>
            <a:xfrm>
              <a:off x="2433702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41325" y="618642"/>
                  </a:lnTo>
                  <a:lnTo>
                    <a:pt x="6561050" y="614633"/>
                  </a:lnTo>
                  <a:lnTo>
                    <a:pt x="6577203" y="603719"/>
                  </a:lnTo>
                  <a:lnTo>
                    <a:pt x="6588117" y="587567"/>
                  </a:lnTo>
                  <a:lnTo>
                    <a:pt x="6592125" y="567842"/>
                  </a:lnTo>
                  <a:lnTo>
                    <a:pt x="6592125" y="50799"/>
                  </a:lnTo>
                  <a:lnTo>
                    <a:pt x="6588117" y="31075"/>
                  </a:lnTo>
                  <a:lnTo>
                    <a:pt x="6577203" y="14922"/>
                  </a:lnTo>
                  <a:lnTo>
                    <a:pt x="6561050" y="4008"/>
                  </a:lnTo>
                  <a:lnTo>
                    <a:pt x="6541325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433702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41325" y="0"/>
                  </a:lnTo>
                  <a:lnTo>
                    <a:pt x="6561050" y="4008"/>
                  </a:lnTo>
                  <a:lnTo>
                    <a:pt x="6577203" y="14922"/>
                  </a:lnTo>
                  <a:lnTo>
                    <a:pt x="6588117" y="31075"/>
                  </a:lnTo>
                  <a:lnTo>
                    <a:pt x="6592125" y="50799"/>
                  </a:lnTo>
                  <a:lnTo>
                    <a:pt x="6592125" y="567842"/>
                  </a:lnTo>
                  <a:lnTo>
                    <a:pt x="6588117" y="587567"/>
                  </a:lnTo>
                  <a:lnTo>
                    <a:pt x="6577203" y="603719"/>
                  </a:lnTo>
                  <a:lnTo>
                    <a:pt x="6561050" y="614633"/>
                  </a:lnTo>
                  <a:lnTo>
                    <a:pt x="6541325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447513" y="1032160"/>
            <a:ext cx="65646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indent="14288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found 4 red leaves and 5 green leaves.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736262" y="5271964"/>
            <a:ext cx="6153785" cy="758825"/>
            <a:chOff x="2736262" y="5271964"/>
            <a:chExt cx="6153785" cy="758825"/>
          </a:xfrm>
        </p:grpSpPr>
        <p:sp>
          <p:nvSpPr>
            <p:cNvPr id="15" name="object 15"/>
            <p:cNvSpPr/>
            <p:nvPr/>
          </p:nvSpPr>
          <p:spPr>
            <a:xfrm>
              <a:off x="2745787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688962"/>
                  </a:lnTo>
                  <a:lnTo>
                    <a:pt x="4008" y="708686"/>
                  </a:lnTo>
                  <a:lnTo>
                    <a:pt x="14922" y="724839"/>
                  </a:lnTo>
                  <a:lnTo>
                    <a:pt x="31075" y="735753"/>
                  </a:lnTo>
                  <a:lnTo>
                    <a:pt x="50800" y="739762"/>
                  </a:lnTo>
                  <a:lnTo>
                    <a:pt x="6083858" y="739762"/>
                  </a:lnTo>
                  <a:lnTo>
                    <a:pt x="6103583" y="735753"/>
                  </a:lnTo>
                  <a:lnTo>
                    <a:pt x="6119736" y="724839"/>
                  </a:lnTo>
                  <a:lnTo>
                    <a:pt x="6130650" y="708686"/>
                  </a:lnTo>
                  <a:lnTo>
                    <a:pt x="6134658" y="688962"/>
                  </a:lnTo>
                  <a:lnTo>
                    <a:pt x="6134658" y="50800"/>
                  </a:lnTo>
                  <a:lnTo>
                    <a:pt x="6130650" y="31075"/>
                  </a:lnTo>
                  <a:lnTo>
                    <a:pt x="6119736" y="14922"/>
                  </a:lnTo>
                  <a:lnTo>
                    <a:pt x="6103583" y="4008"/>
                  </a:lnTo>
                  <a:lnTo>
                    <a:pt x="608385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745787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739762"/>
                  </a:moveTo>
                  <a:lnTo>
                    <a:pt x="50800" y="739762"/>
                  </a:lnTo>
                  <a:lnTo>
                    <a:pt x="31075" y="735753"/>
                  </a:lnTo>
                  <a:lnTo>
                    <a:pt x="14922" y="724839"/>
                  </a:lnTo>
                  <a:lnTo>
                    <a:pt x="4008" y="708686"/>
                  </a:lnTo>
                  <a:lnTo>
                    <a:pt x="0" y="688962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083858" y="0"/>
                  </a:lnTo>
                  <a:lnTo>
                    <a:pt x="6103583" y="4008"/>
                  </a:lnTo>
                  <a:lnTo>
                    <a:pt x="6119736" y="14922"/>
                  </a:lnTo>
                  <a:lnTo>
                    <a:pt x="6130650" y="31075"/>
                  </a:lnTo>
                  <a:lnTo>
                    <a:pt x="6134658" y="50800"/>
                  </a:lnTo>
                  <a:lnTo>
                    <a:pt x="6134658" y="688962"/>
                  </a:lnTo>
                  <a:lnTo>
                    <a:pt x="6130650" y="708686"/>
                  </a:lnTo>
                  <a:lnTo>
                    <a:pt x="6119736" y="724839"/>
                  </a:lnTo>
                  <a:lnTo>
                    <a:pt x="6103583" y="735753"/>
                  </a:lnTo>
                  <a:lnTo>
                    <a:pt x="6083858" y="739762"/>
                  </a:lnTo>
                  <a:close/>
                </a:path>
              </a:pathLst>
            </a:custGeom>
            <a:ln w="18999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745787" y="5440033"/>
            <a:ext cx="6134735" cy="3629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sz="22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leaves do I have altogether?</a:t>
            </a:r>
            <a:endParaRPr sz="2250" dirty="0">
              <a:latin typeface="Grammarsaurus" pitchFamily="2" charset="0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52320" y="3454100"/>
            <a:ext cx="4389120" cy="135357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655955" algn="l"/>
                <a:tab pos="1675764" algn="l"/>
                <a:tab pos="269557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+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	</a:t>
            </a:r>
            <a:r>
              <a:rPr sz="2500" dirty="0">
                <a:latin typeface="Grammarsaurus" pitchFamily="2" charset="0"/>
                <a:cs typeface="Arial MT"/>
              </a:rPr>
              <a:t>=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endParaRPr sz="2500">
              <a:latin typeface="Grammarsaurus" pitchFamily="2" charset="0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600">
              <a:latin typeface="Grammarsaurus" pitchFamily="2" charset="0"/>
              <a:cs typeface="Arial MT"/>
            </a:endParaRPr>
          </a:p>
          <a:p>
            <a:pPr marL="12700">
              <a:lnSpc>
                <a:spcPct val="100000"/>
              </a:lnSpc>
              <a:tabLst>
                <a:tab pos="655955" algn="l"/>
                <a:tab pos="2011680" algn="l"/>
                <a:tab pos="4204335" algn="l"/>
              </a:tabLst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plus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is equal to </a:t>
            </a:r>
            <a:r>
              <a:rPr sz="2500" u="heavy" dirty="0"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	</a:t>
            </a:r>
            <a:r>
              <a:rPr sz="2500" dirty="0">
                <a:latin typeface="Grammarsaurus" pitchFamily="2" charset="0"/>
                <a:cs typeface="Arial MT"/>
              </a:rPr>
              <a:t> .</a:t>
            </a:r>
            <a:endParaRPr sz="2500">
              <a:latin typeface="Grammarsaurus" pitchFamily="2" charset="0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701244" y="1853069"/>
            <a:ext cx="8127365" cy="3002280"/>
            <a:chOff x="1701244" y="1853069"/>
            <a:chExt cx="8127365" cy="3002280"/>
          </a:xfrm>
        </p:grpSpPr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03390" y="1853069"/>
              <a:ext cx="5124766" cy="300167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01244" y="1921934"/>
              <a:ext cx="2878581" cy="583123"/>
            </a:xfrm>
            <a:prstGeom prst="rect">
              <a:avLst/>
            </a:prstGeom>
          </p:spPr>
        </p:pic>
      </p:grpSp>
      <p:sp>
        <p:nvSpPr>
          <p:cNvPr id="23" name="object 20">
            <a:extLst>
              <a:ext uri="{FF2B5EF4-FFF2-40B4-BE49-F238E27FC236}">
                <a16:creationId xmlns:a16="http://schemas.microsoft.com/office/drawing/2014/main" id="{167699EF-D8BA-8AC7-E9D4-7EB18D6FA6CF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22" name="Групувати 59">
            <a:extLst>
              <a:ext uri="{FF2B5EF4-FFF2-40B4-BE49-F238E27FC236}">
                <a16:creationId xmlns:a16="http://schemas.microsoft.com/office/drawing/2014/main" id="{CE9776A2-777E-3A01-AF7C-218B2CA27F63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4" name="object 2">
              <a:extLst>
                <a:ext uri="{FF2B5EF4-FFF2-40B4-BE49-F238E27FC236}">
                  <a16:creationId xmlns:a16="http://schemas.microsoft.com/office/drawing/2014/main" id="{1413622B-E3C9-3530-F23D-01CF07BFF5BE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6" name="object 3">
                <a:extLst>
                  <a:ext uri="{FF2B5EF4-FFF2-40B4-BE49-F238E27FC236}">
                    <a16:creationId xmlns:a16="http://schemas.microsoft.com/office/drawing/2014/main" id="{A47F62F1-40A8-ACDC-8C2C-B28508886779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object 4">
                <a:extLst>
                  <a:ext uri="{FF2B5EF4-FFF2-40B4-BE49-F238E27FC236}">
                    <a16:creationId xmlns:a16="http://schemas.microsoft.com/office/drawing/2014/main" id="{4C74F757-7220-2A37-BD35-5D8DCC8467E3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5" name="object 5">
              <a:extLst>
                <a:ext uri="{FF2B5EF4-FFF2-40B4-BE49-F238E27FC236}">
                  <a16:creationId xmlns:a16="http://schemas.microsoft.com/office/drawing/2014/main" id="{01CA3036-6A11-E507-C013-9882F2D55058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14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50220" y="0"/>
            <a:ext cx="563880" cy="281940"/>
          </a:xfrm>
          <a:custGeom>
            <a:avLst/>
            <a:gdLst/>
            <a:ahLst/>
            <a:cxnLst/>
            <a:rect l="l" t="t" r="r" b="b"/>
            <a:pathLst>
              <a:path w="563879" h="281940">
                <a:moveTo>
                  <a:pt x="563294" y="0"/>
                </a:moveTo>
                <a:lnTo>
                  <a:pt x="0" y="0"/>
                </a:lnTo>
                <a:lnTo>
                  <a:pt x="3685" y="45674"/>
                </a:lnTo>
                <a:lnTo>
                  <a:pt x="14357" y="89012"/>
                </a:lnTo>
                <a:lnTo>
                  <a:pt x="31436" y="129423"/>
                </a:lnTo>
                <a:lnTo>
                  <a:pt x="54340" y="166327"/>
                </a:lnTo>
                <a:lnTo>
                  <a:pt x="82492" y="199144"/>
                </a:lnTo>
                <a:lnTo>
                  <a:pt x="115309" y="227296"/>
                </a:lnTo>
                <a:lnTo>
                  <a:pt x="152213" y="250200"/>
                </a:lnTo>
                <a:lnTo>
                  <a:pt x="192624" y="267279"/>
                </a:lnTo>
                <a:lnTo>
                  <a:pt x="235962" y="277951"/>
                </a:lnTo>
                <a:lnTo>
                  <a:pt x="281647" y="281637"/>
                </a:lnTo>
                <a:lnTo>
                  <a:pt x="327331" y="277951"/>
                </a:lnTo>
                <a:lnTo>
                  <a:pt x="370669" y="267279"/>
                </a:lnTo>
                <a:lnTo>
                  <a:pt x="411080" y="250200"/>
                </a:lnTo>
                <a:lnTo>
                  <a:pt x="447984" y="227296"/>
                </a:lnTo>
                <a:lnTo>
                  <a:pt x="480802" y="199144"/>
                </a:lnTo>
                <a:lnTo>
                  <a:pt x="508953" y="166327"/>
                </a:lnTo>
                <a:lnTo>
                  <a:pt x="531857" y="129423"/>
                </a:lnTo>
                <a:lnTo>
                  <a:pt x="548936" y="89012"/>
                </a:lnTo>
                <a:lnTo>
                  <a:pt x="559608" y="45674"/>
                </a:lnTo>
                <a:lnTo>
                  <a:pt x="563294" y="0"/>
                </a:lnTo>
                <a:close/>
              </a:path>
            </a:pathLst>
          </a:custGeom>
          <a:solidFill>
            <a:srgbClr val="5573DB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7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767580" y="46093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15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79011" y="187999"/>
            <a:ext cx="4805045" cy="6456045"/>
            <a:chOff x="679011" y="187999"/>
            <a:chExt cx="4805045" cy="645604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514"/>
              <a:ext cx="216506" cy="21651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5361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0"/>
                  </a:moveTo>
                  <a:lnTo>
                    <a:pt x="38100" y="0"/>
                  </a:lnTo>
                  <a:lnTo>
                    <a:pt x="23306" y="3006"/>
                  </a:lnTo>
                  <a:lnTo>
                    <a:pt x="11191" y="11191"/>
                  </a:lnTo>
                  <a:lnTo>
                    <a:pt x="3006" y="23306"/>
                  </a:lnTo>
                  <a:lnTo>
                    <a:pt x="0" y="38099"/>
                  </a:lnTo>
                  <a:lnTo>
                    <a:pt x="0" y="418033"/>
                  </a:lnTo>
                  <a:lnTo>
                    <a:pt x="3006" y="432826"/>
                  </a:lnTo>
                  <a:lnTo>
                    <a:pt x="11191" y="444941"/>
                  </a:lnTo>
                  <a:lnTo>
                    <a:pt x="23306" y="453126"/>
                  </a:lnTo>
                  <a:lnTo>
                    <a:pt x="38100" y="456133"/>
                  </a:lnTo>
                  <a:lnTo>
                    <a:pt x="1537868" y="456133"/>
                  </a:lnTo>
                  <a:lnTo>
                    <a:pt x="1552661" y="453126"/>
                  </a:lnTo>
                  <a:lnTo>
                    <a:pt x="1564776" y="444941"/>
                  </a:lnTo>
                  <a:lnTo>
                    <a:pt x="1572962" y="432826"/>
                  </a:lnTo>
                  <a:lnTo>
                    <a:pt x="1575968" y="418033"/>
                  </a:lnTo>
                  <a:lnTo>
                    <a:pt x="1575968" y="38099"/>
                  </a:lnTo>
                  <a:lnTo>
                    <a:pt x="1572962" y="23306"/>
                  </a:lnTo>
                  <a:lnTo>
                    <a:pt x="1564776" y="11191"/>
                  </a:lnTo>
                  <a:lnTo>
                    <a:pt x="1552661" y="3006"/>
                  </a:lnTo>
                  <a:lnTo>
                    <a:pt x="1537868" y="0"/>
                  </a:lnTo>
                  <a:close/>
                </a:path>
              </a:pathLst>
            </a:custGeom>
            <a:solidFill>
              <a:srgbClr val="EFCE6C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85361" y="194349"/>
              <a:ext cx="1576070" cy="456565"/>
            </a:xfrm>
            <a:custGeom>
              <a:avLst/>
              <a:gdLst/>
              <a:ahLst/>
              <a:cxnLst/>
              <a:rect l="l" t="t" r="r" b="b"/>
              <a:pathLst>
                <a:path w="1576070" h="456565">
                  <a:moveTo>
                    <a:pt x="1537868" y="456133"/>
                  </a:moveTo>
                  <a:lnTo>
                    <a:pt x="38100" y="456133"/>
                  </a:lnTo>
                  <a:lnTo>
                    <a:pt x="23306" y="453126"/>
                  </a:lnTo>
                  <a:lnTo>
                    <a:pt x="11191" y="444941"/>
                  </a:lnTo>
                  <a:lnTo>
                    <a:pt x="3006" y="432826"/>
                  </a:lnTo>
                  <a:lnTo>
                    <a:pt x="0" y="418033"/>
                  </a:lnTo>
                  <a:lnTo>
                    <a:pt x="0" y="38099"/>
                  </a:lnTo>
                  <a:lnTo>
                    <a:pt x="3006" y="23306"/>
                  </a:lnTo>
                  <a:lnTo>
                    <a:pt x="11191" y="11191"/>
                  </a:lnTo>
                  <a:lnTo>
                    <a:pt x="23306" y="3006"/>
                  </a:lnTo>
                  <a:lnTo>
                    <a:pt x="38100" y="0"/>
                  </a:lnTo>
                  <a:lnTo>
                    <a:pt x="1537868" y="0"/>
                  </a:lnTo>
                  <a:lnTo>
                    <a:pt x="1552661" y="3006"/>
                  </a:lnTo>
                  <a:lnTo>
                    <a:pt x="1564776" y="11191"/>
                  </a:lnTo>
                  <a:lnTo>
                    <a:pt x="1572962" y="23306"/>
                  </a:lnTo>
                  <a:lnTo>
                    <a:pt x="1575968" y="38099"/>
                  </a:lnTo>
                  <a:lnTo>
                    <a:pt x="1575968" y="418033"/>
                  </a:lnTo>
                  <a:lnTo>
                    <a:pt x="1572962" y="432826"/>
                  </a:lnTo>
                  <a:lnTo>
                    <a:pt x="1564776" y="444941"/>
                  </a:lnTo>
                  <a:lnTo>
                    <a:pt x="1552661" y="453126"/>
                  </a:lnTo>
                  <a:lnTo>
                    <a:pt x="1537868" y="456133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2727618" y="910078"/>
            <a:ext cx="6605270" cy="631825"/>
            <a:chOff x="2727618" y="910078"/>
            <a:chExt cx="6605270" cy="631825"/>
          </a:xfrm>
        </p:grpSpPr>
        <p:sp>
          <p:nvSpPr>
            <p:cNvPr id="11" name="object 11"/>
            <p:cNvSpPr/>
            <p:nvPr/>
          </p:nvSpPr>
          <p:spPr>
            <a:xfrm>
              <a:off x="2733968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567842"/>
                  </a:lnTo>
                  <a:lnTo>
                    <a:pt x="4008" y="587567"/>
                  </a:lnTo>
                  <a:lnTo>
                    <a:pt x="14922" y="603719"/>
                  </a:lnTo>
                  <a:lnTo>
                    <a:pt x="31075" y="614633"/>
                  </a:lnTo>
                  <a:lnTo>
                    <a:pt x="50800" y="618642"/>
                  </a:lnTo>
                  <a:lnTo>
                    <a:pt x="6541325" y="618642"/>
                  </a:lnTo>
                  <a:lnTo>
                    <a:pt x="6561050" y="614633"/>
                  </a:lnTo>
                  <a:lnTo>
                    <a:pt x="6577203" y="603719"/>
                  </a:lnTo>
                  <a:lnTo>
                    <a:pt x="6588117" y="587567"/>
                  </a:lnTo>
                  <a:lnTo>
                    <a:pt x="6592125" y="567842"/>
                  </a:lnTo>
                  <a:lnTo>
                    <a:pt x="6592125" y="50799"/>
                  </a:lnTo>
                  <a:lnTo>
                    <a:pt x="6588117" y="31075"/>
                  </a:lnTo>
                  <a:lnTo>
                    <a:pt x="6577203" y="14922"/>
                  </a:lnTo>
                  <a:lnTo>
                    <a:pt x="6561050" y="4008"/>
                  </a:lnTo>
                  <a:lnTo>
                    <a:pt x="6541325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733968" y="916428"/>
              <a:ext cx="6592570" cy="619125"/>
            </a:xfrm>
            <a:custGeom>
              <a:avLst/>
              <a:gdLst/>
              <a:ahLst/>
              <a:cxnLst/>
              <a:rect l="l" t="t" r="r" b="b"/>
              <a:pathLst>
                <a:path w="6592570" h="619125">
                  <a:moveTo>
                    <a:pt x="6541325" y="618642"/>
                  </a:moveTo>
                  <a:lnTo>
                    <a:pt x="50800" y="618642"/>
                  </a:lnTo>
                  <a:lnTo>
                    <a:pt x="31075" y="614633"/>
                  </a:lnTo>
                  <a:lnTo>
                    <a:pt x="14922" y="603719"/>
                  </a:lnTo>
                  <a:lnTo>
                    <a:pt x="4008" y="587567"/>
                  </a:lnTo>
                  <a:lnTo>
                    <a:pt x="0" y="567842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541325" y="0"/>
                  </a:lnTo>
                  <a:lnTo>
                    <a:pt x="6561050" y="4008"/>
                  </a:lnTo>
                  <a:lnTo>
                    <a:pt x="6577203" y="14922"/>
                  </a:lnTo>
                  <a:lnTo>
                    <a:pt x="6588117" y="31075"/>
                  </a:lnTo>
                  <a:lnTo>
                    <a:pt x="6592125" y="50799"/>
                  </a:lnTo>
                  <a:lnTo>
                    <a:pt x="6592125" y="567842"/>
                  </a:lnTo>
                  <a:lnTo>
                    <a:pt x="6588117" y="587567"/>
                  </a:lnTo>
                  <a:lnTo>
                    <a:pt x="6577203" y="603719"/>
                  </a:lnTo>
                  <a:lnTo>
                    <a:pt x="6561050" y="614633"/>
                  </a:lnTo>
                  <a:lnTo>
                    <a:pt x="6541325" y="618642"/>
                  </a:lnTo>
                  <a:close/>
                </a:path>
              </a:pathLst>
            </a:custGeom>
            <a:ln w="12700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747779" y="1032160"/>
            <a:ext cx="65646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algn="ctr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I found 4 red leaves and 5 green leaves.</a:t>
            </a:r>
            <a:endParaRPr sz="2000" dirty="0">
              <a:latin typeface="Grammarsaurus" pitchFamily="2" charset="0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045545" y="5271964"/>
            <a:ext cx="6153785" cy="758825"/>
            <a:chOff x="2045545" y="5271964"/>
            <a:chExt cx="6153785" cy="758825"/>
          </a:xfrm>
        </p:grpSpPr>
        <p:sp>
          <p:nvSpPr>
            <p:cNvPr id="15" name="object 15"/>
            <p:cNvSpPr/>
            <p:nvPr/>
          </p:nvSpPr>
          <p:spPr>
            <a:xfrm>
              <a:off x="2055070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800"/>
                  </a:lnTo>
                  <a:lnTo>
                    <a:pt x="0" y="688962"/>
                  </a:lnTo>
                  <a:lnTo>
                    <a:pt x="4008" y="708686"/>
                  </a:lnTo>
                  <a:lnTo>
                    <a:pt x="14922" y="724839"/>
                  </a:lnTo>
                  <a:lnTo>
                    <a:pt x="31075" y="735753"/>
                  </a:lnTo>
                  <a:lnTo>
                    <a:pt x="50800" y="739762"/>
                  </a:lnTo>
                  <a:lnTo>
                    <a:pt x="6083858" y="739762"/>
                  </a:lnTo>
                  <a:lnTo>
                    <a:pt x="6103583" y="735753"/>
                  </a:lnTo>
                  <a:lnTo>
                    <a:pt x="6119736" y="724839"/>
                  </a:lnTo>
                  <a:lnTo>
                    <a:pt x="6130650" y="708686"/>
                  </a:lnTo>
                  <a:lnTo>
                    <a:pt x="6134658" y="688962"/>
                  </a:lnTo>
                  <a:lnTo>
                    <a:pt x="6134658" y="50800"/>
                  </a:lnTo>
                  <a:lnTo>
                    <a:pt x="6130650" y="31075"/>
                  </a:lnTo>
                  <a:lnTo>
                    <a:pt x="6119736" y="14922"/>
                  </a:lnTo>
                  <a:lnTo>
                    <a:pt x="6103583" y="4008"/>
                  </a:lnTo>
                  <a:lnTo>
                    <a:pt x="6083858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055070" y="5281489"/>
              <a:ext cx="6134735" cy="739775"/>
            </a:xfrm>
            <a:custGeom>
              <a:avLst/>
              <a:gdLst/>
              <a:ahLst/>
              <a:cxnLst/>
              <a:rect l="l" t="t" r="r" b="b"/>
              <a:pathLst>
                <a:path w="6134734" h="739775">
                  <a:moveTo>
                    <a:pt x="6083858" y="739762"/>
                  </a:moveTo>
                  <a:lnTo>
                    <a:pt x="50800" y="739762"/>
                  </a:lnTo>
                  <a:lnTo>
                    <a:pt x="31075" y="735753"/>
                  </a:lnTo>
                  <a:lnTo>
                    <a:pt x="14922" y="724839"/>
                  </a:lnTo>
                  <a:lnTo>
                    <a:pt x="4008" y="708686"/>
                  </a:lnTo>
                  <a:lnTo>
                    <a:pt x="0" y="688962"/>
                  </a:lnTo>
                  <a:lnTo>
                    <a:pt x="0" y="50800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083858" y="0"/>
                  </a:lnTo>
                  <a:lnTo>
                    <a:pt x="6103583" y="4008"/>
                  </a:lnTo>
                  <a:lnTo>
                    <a:pt x="6119736" y="14922"/>
                  </a:lnTo>
                  <a:lnTo>
                    <a:pt x="6130650" y="31075"/>
                  </a:lnTo>
                  <a:lnTo>
                    <a:pt x="6134658" y="50800"/>
                  </a:lnTo>
                  <a:lnTo>
                    <a:pt x="6134658" y="688962"/>
                  </a:lnTo>
                  <a:lnTo>
                    <a:pt x="6130650" y="708686"/>
                  </a:lnTo>
                  <a:lnTo>
                    <a:pt x="6119736" y="724839"/>
                  </a:lnTo>
                  <a:lnTo>
                    <a:pt x="6103583" y="735753"/>
                  </a:lnTo>
                  <a:lnTo>
                    <a:pt x="6083858" y="739762"/>
                  </a:lnTo>
                  <a:close/>
                </a:path>
              </a:pathLst>
            </a:custGeom>
            <a:ln w="18999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055070" y="5440033"/>
            <a:ext cx="6134734" cy="3629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sz="225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How many leaves do I have altogether?</a:t>
            </a:r>
            <a:endParaRPr sz="2250" dirty="0">
              <a:latin typeface="Grammarsaurus" pitchFamily="2" charset="0"/>
              <a:cs typeface="Arial MT"/>
            </a:endParaRPr>
          </a:p>
        </p:txBody>
      </p:sp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23979" y="1853069"/>
            <a:ext cx="2804444" cy="3001670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8538796" y="2119626"/>
            <a:ext cx="358775" cy="7537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750" b="1" dirty="0">
                <a:latin typeface="Grammarsaurus" pitchFamily="2" charset="0"/>
                <a:cs typeface="Arial"/>
              </a:rPr>
              <a:t>9</a:t>
            </a:r>
            <a:endParaRPr sz="4750">
              <a:latin typeface="Grammarsaurus" pitchFamily="2" charset="0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18488" y="2630754"/>
            <a:ext cx="275971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81355" algn="l"/>
                <a:tab pos="1701164" algn="l"/>
                <a:tab pos="2720975" algn="l"/>
              </a:tabLst>
            </a:pP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4	</a:t>
            </a:r>
            <a:r>
              <a:rPr sz="3750" baseline="-7777" dirty="0">
                <a:latin typeface="Grammarsaurus" pitchFamily="2" charset="0"/>
                <a:cs typeface="Arial MT"/>
              </a:rPr>
              <a:t>+</a:t>
            </a:r>
            <a:r>
              <a:rPr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5	</a:t>
            </a:r>
            <a:r>
              <a:rPr sz="3750" baseline="-7777" dirty="0">
                <a:latin typeface="Grammarsaurus" pitchFamily="2" charset="0"/>
                <a:cs typeface="Arial MT"/>
              </a:rPr>
              <a:t>=</a:t>
            </a:r>
            <a:r>
              <a:rPr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</a:t>
            </a:r>
            <a:r>
              <a:rPr lang="en-US" sz="2500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 MT"/>
              </a:rPr>
              <a:t>  </a:t>
            </a:r>
            <a:r>
              <a:rPr sz="3000" b="1" u="heavy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9	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43888" y="3588982"/>
            <a:ext cx="5323712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55955" algn="l"/>
                <a:tab pos="2011680" algn="l"/>
                <a:tab pos="4204335" algn="l"/>
              </a:tabLst>
            </a:pP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 4	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plus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lang="en-US" sz="32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5	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is equal to </a:t>
            </a:r>
            <a:r>
              <a:rPr sz="4500" b="1" u="heavy" baseline="4629" dirty="0">
                <a:solidFill>
                  <a:srgbClr val="FF6E00"/>
                </a:solidFill>
                <a:uFill>
                  <a:solidFill>
                    <a:srgbClr val="000000"/>
                  </a:solidFill>
                </a:uFill>
                <a:latin typeface="Grammarsaurus" pitchFamily="2" charset="0"/>
                <a:cs typeface="Arial"/>
              </a:rPr>
              <a:t> 9	</a:t>
            </a:r>
            <a:r>
              <a:rPr sz="4500" b="1" baseline="4629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 </a:t>
            </a:r>
            <a:r>
              <a:rPr sz="2500" dirty="0">
                <a:latin typeface="Grammarsaurus" pitchFamily="2" charset="0"/>
                <a:cs typeface="Arial MT"/>
              </a:rPr>
              <a:t>.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8657750" y="5420817"/>
            <a:ext cx="2238849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6E00"/>
                </a:solidFill>
                <a:latin typeface="Grammarsaurus" pitchFamily="2" charset="0"/>
                <a:cs typeface="Arial"/>
              </a:rPr>
              <a:t>9 leaves</a:t>
            </a:r>
            <a:endParaRPr sz="3000" dirty="0">
              <a:latin typeface="Grammarsaurus" pitchFamily="2" charset="0"/>
              <a:cs typeface="Arial"/>
            </a:endParaRPr>
          </a:p>
        </p:txBody>
      </p:sp>
      <p:sp>
        <p:nvSpPr>
          <p:cNvPr id="24" name="object 9">
            <a:extLst>
              <a:ext uri="{FF2B5EF4-FFF2-40B4-BE49-F238E27FC236}">
                <a16:creationId xmlns:a16="http://schemas.microsoft.com/office/drawing/2014/main" id="{28C1325B-306C-ABE5-906A-7A9514162EB7}"/>
              </a:ext>
            </a:extLst>
          </p:cNvPr>
          <p:cNvSpPr txBox="1"/>
          <p:nvPr/>
        </p:nvSpPr>
        <p:spPr>
          <a:xfrm>
            <a:off x="914271" y="256327"/>
            <a:ext cx="114263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Grammarsaurus" pitchFamily="2" charset="0"/>
                <a:cs typeface="Arial"/>
              </a:rPr>
              <a:t>answers</a:t>
            </a:r>
            <a:endParaRPr sz="1800" dirty="0">
              <a:latin typeface="Grammarsaurus" pitchFamily="2" charset="0"/>
              <a:cs typeface="Arial"/>
            </a:endParaRPr>
          </a:p>
        </p:txBody>
      </p:sp>
      <p:sp>
        <p:nvSpPr>
          <p:cNvPr id="25" name="object 20">
            <a:extLst>
              <a:ext uri="{FF2B5EF4-FFF2-40B4-BE49-F238E27FC236}">
                <a16:creationId xmlns:a16="http://schemas.microsoft.com/office/drawing/2014/main" id="{A4CF26A0-F1A0-E758-FE08-4C714B819FCC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9" name="Групувати 59">
            <a:extLst>
              <a:ext uri="{FF2B5EF4-FFF2-40B4-BE49-F238E27FC236}">
                <a16:creationId xmlns:a16="http://schemas.microsoft.com/office/drawing/2014/main" id="{77B12522-526F-561F-2582-0040A90FF5F4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23" name="object 2">
              <a:extLst>
                <a:ext uri="{FF2B5EF4-FFF2-40B4-BE49-F238E27FC236}">
                  <a16:creationId xmlns:a16="http://schemas.microsoft.com/office/drawing/2014/main" id="{F62037EA-E01D-3BC9-C1C4-B1055B042951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27" name="object 3">
                <a:extLst>
                  <a:ext uri="{FF2B5EF4-FFF2-40B4-BE49-F238E27FC236}">
                    <a16:creationId xmlns:a16="http://schemas.microsoft.com/office/drawing/2014/main" id="{1084FF47-5144-B0D2-467A-4B70A1A18CAF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object 4">
                <a:extLst>
                  <a:ext uri="{FF2B5EF4-FFF2-40B4-BE49-F238E27FC236}">
                    <a16:creationId xmlns:a16="http://schemas.microsoft.com/office/drawing/2014/main" id="{51FBF8D5-833C-0B61-2F40-DDD229FD16A4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6F9DEAC4-4DC0-0CE1-2813-828FF14E29B3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15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65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834"/>
                </a:lnTo>
                <a:lnTo>
                  <a:pt x="12192000" y="6857834"/>
                </a:lnTo>
                <a:lnTo>
                  <a:pt x="12192000" y="0"/>
                </a:lnTo>
                <a:close/>
              </a:path>
            </a:pathLst>
          </a:custGeom>
          <a:solidFill>
            <a:srgbClr val="EFCE6C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671710"/>
            <a:ext cx="2487930" cy="2186305"/>
          </a:xfrm>
          <a:custGeom>
            <a:avLst/>
            <a:gdLst/>
            <a:ahLst/>
            <a:cxnLst/>
            <a:rect l="l" t="t" r="r" b="b"/>
            <a:pathLst>
              <a:path w="2487930" h="2186304">
                <a:moveTo>
                  <a:pt x="2347435" y="751183"/>
                </a:moveTo>
                <a:lnTo>
                  <a:pt x="1393914" y="751183"/>
                </a:lnTo>
                <a:lnTo>
                  <a:pt x="1412806" y="760437"/>
                </a:lnTo>
                <a:lnTo>
                  <a:pt x="1400400" y="776909"/>
                </a:lnTo>
                <a:lnTo>
                  <a:pt x="1362463" y="818972"/>
                </a:lnTo>
                <a:lnTo>
                  <a:pt x="1326484" y="856171"/>
                </a:lnTo>
                <a:lnTo>
                  <a:pt x="1290350" y="893125"/>
                </a:lnTo>
                <a:lnTo>
                  <a:pt x="1217659" y="966358"/>
                </a:lnTo>
                <a:lnTo>
                  <a:pt x="1144473" y="1038803"/>
                </a:lnTo>
                <a:lnTo>
                  <a:pt x="1033947" y="1146280"/>
                </a:lnTo>
                <a:lnTo>
                  <a:pt x="514065" y="1641328"/>
                </a:lnTo>
                <a:lnTo>
                  <a:pt x="403537" y="1748809"/>
                </a:lnTo>
                <a:lnTo>
                  <a:pt x="330350" y="1821257"/>
                </a:lnTo>
                <a:lnTo>
                  <a:pt x="257657" y="1894494"/>
                </a:lnTo>
                <a:lnTo>
                  <a:pt x="221522" y="1931450"/>
                </a:lnTo>
                <a:lnTo>
                  <a:pt x="0" y="2161592"/>
                </a:lnTo>
                <a:lnTo>
                  <a:pt x="0" y="2186289"/>
                </a:lnTo>
                <a:lnTo>
                  <a:pt x="923016" y="2186289"/>
                </a:lnTo>
                <a:lnTo>
                  <a:pt x="1642589" y="1486009"/>
                </a:lnTo>
                <a:lnTo>
                  <a:pt x="1788008" y="1341888"/>
                </a:lnTo>
                <a:lnTo>
                  <a:pt x="1896516" y="1232400"/>
                </a:lnTo>
                <a:lnTo>
                  <a:pt x="1968528" y="1158584"/>
                </a:lnTo>
                <a:lnTo>
                  <a:pt x="2075301" y="1047282"/>
                </a:lnTo>
                <a:lnTo>
                  <a:pt x="2145484" y="972913"/>
                </a:lnTo>
                <a:lnTo>
                  <a:pt x="2215020" y="898027"/>
                </a:lnTo>
                <a:lnTo>
                  <a:pt x="2249561" y="860307"/>
                </a:lnTo>
                <a:lnTo>
                  <a:pt x="2283959" y="822358"/>
                </a:lnTo>
                <a:lnTo>
                  <a:pt x="2318219" y="784146"/>
                </a:lnTo>
                <a:lnTo>
                  <a:pt x="2347435" y="751183"/>
                </a:lnTo>
                <a:close/>
              </a:path>
              <a:path w="2487930" h="2186304">
                <a:moveTo>
                  <a:pt x="1888611" y="0"/>
                </a:moveTo>
                <a:lnTo>
                  <a:pt x="1828350" y="10863"/>
                </a:lnTo>
                <a:lnTo>
                  <a:pt x="1702288" y="39892"/>
                </a:lnTo>
                <a:lnTo>
                  <a:pt x="1592868" y="67275"/>
                </a:lnTo>
                <a:lnTo>
                  <a:pt x="1470970" y="99639"/>
                </a:lnTo>
                <a:lnTo>
                  <a:pt x="1343302" y="135748"/>
                </a:lnTo>
                <a:lnTo>
                  <a:pt x="1279400" y="154820"/>
                </a:lnTo>
                <a:lnTo>
                  <a:pt x="1216570" y="174365"/>
                </a:lnTo>
                <a:lnTo>
                  <a:pt x="1155651" y="194227"/>
                </a:lnTo>
                <a:lnTo>
                  <a:pt x="1097481" y="214252"/>
                </a:lnTo>
                <a:lnTo>
                  <a:pt x="1042899" y="234286"/>
                </a:lnTo>
                <a:lnTo>
                  <a:pt x="992743" y="254173"/>
                </a:lnTo>
                <a:lnTo>
                  <a:pt x="947850" y="273760"/>
                </a:lnTo>
                <a:lnTo>
                  <a:pt x="909061" y="292892"/>
                </a:lnTo>
                <a:lnTo>
                  <a:pt x="853142" y="329171"/>
                </a:lnTo>
                <a:lnTo>
                  <a:pt x="850422" y="347741"/>
                </a:lnTo>
                <a:lnTo>
                  <a:pt x="860115" y="381060"/>
                </a:lnTo>
                <a:lnTo>
                  <a:pt x="879861" y="425843"/>
                </a:lnTo>
                <a:lnTo>
                  <a:pt x="907304" y="478804"/>
                </a:lnTo>
                <a:lnTo>
                  <a:pt x="940084" y="536659"/>
                </a:lnTo>
                <a:lnTo>
                  <a:pt x="975845" y="596121"/>
                </a:lnTo>
                <a:lnTo>
                  <a:pt x="1012228" y="653905"/>
                </a:lnTo>
                <a:lnTo>
                  <a:pt x="1046929" y="706805"/>
                </a:lnTo>
                <a:lnTo>
                  <a:pt x="1077428" y="751296"/>
                </a:lnTo>
                <a:lnTo>
                  <a:pt x="1101529" y="784333"/>
                </a:lnTo>
                <a:lnTo>
                  <a:pt x="1147755" y="817527"/>
                </a:lnTo>
                <a:lnTo>
                  <a:pt x="1187328" y="816789"/>
                </a:lnTo>
                <a:lnTo>
                  <a:pt x="1232086" y="805303"/>
                </a:lnTo>
                <a:lnTo>
                  <a:pt x="1278576" y="788033"/>
                </a:lnTo>
                <a:lnTo>
                  <a:pt x="1323347" y="769946"/>
                </a:lnTo>
                <a:lnTo>
                  <a:pt x="1362943" y="756007"/>
                </a:lnTo>
                <a:lnTo>
                  <a:pt x="1393914" y="751183"/>
                </a:lnTo>
                <a:lnTo>
                  <a:pt x="2347435" y="751183"/>
                </a:lnTo>
                <a:lnTo>
                  <a:pt x="2352348" y="745640"/>
                </a:lnTo>
                <a:lnTo>
                  <a:pt x="2386420" y="706725"/>
                </a:lnTo>
                <a:lnTo>
                  <a:pt x="2420235" y="667608"/>
                </a:lnTo>
                <a:lnTo>
                  <a:pt x="2454007" y="628016"/>
                </a:lnTo>
                <a:lnTo>
                  <a:pt x="2487670" y="587997"/>
                </a:lnTo>
                <a:lnTo>
                  <a:pt x="2453597" y="549719"/>
                </a:lnTo>
                <a:lnTo>
                  <a:pt x="2419490" y="512241"/>
                </a:lnTo>
                <a:lnTo>
                  <a:pt x="2385299" y="475463"/>
                </a:lnTo>
                <a:lnTo>
                  <a:pt x="2350969" y="439286"/>
                </a:lnTo>
                <a:lnTo>
                  <a:pt x="2316451" y="403611"/>
                </a:lnTo>
                <a:lnTo>
                  <a:pt x="2281691" y="368341"/>
                </a:lnTo>
                <a:lnTo>
                  <a:pt x="2246637" y="333377"/>
                </a:lnTo>
                <a:lnTo>
                  <a:pt x="2211238" y="298619"/>
                </a:lnTo>
                <a:lnTo>
                  <a:pt x="2175441" y="263969"/>
                </a:lnTo>
                <a:lnTo>
                  <a:pt x="2139688" y="229850"/>
                </a:lnTo>
                <a:lnTo>
                  <a:pt x="2104126" y="196404"/>
                </a:lnTo>
                <a:lnTo>
                  <a:pt x="2033136" y="130827"/>
                </a:lnTo>
                <a:lnTo>
                  <a:pt x="1888611" y="0"/>
                </a:lnTo>
                <a:close/>
              </a:path>
            </a:pathLst>
          </a:custGeom>
          <a:solidFill>
            <a:srgbClr val="CCB163"/>
          </a:solidFill>
        </p:spPr>
        <p:txBody>
          <a:bodyPr wrap="square" lIns="0" tIns="0" rIns="0" bIns="0" rtlCol="0"/>
          <a:lstStyle/>
          <a:p>
            <a:endParaRPr>
              <a:latin typeface="Grammarsaurus" pitchFamily="2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980302" y="165"/>
            <a:ext cx="4085590" cy="4193540"/>
            <a:chOff x="2980302" y="165"/>
            <a:chExt cx="4085590" cy="4193540"/>
          </a:xfrm>
        </p:grpSpPr>
        <p:sp>
          <p:nvSpPr>
            <p:cNvPr id="5" name="object 5"/>
            <p:cNvSpPr/>
            <p:nvPr/>
          </p:nvSpPr>
          <p:spPr>
            <a:xfrm>
              <a:off x="2980296" y="116852"/>
              <a:ext cx="4085590" cy="4076700"/>
            </a:xfrm>
            <a:custGeom>
              <a:avLst/>
              <a:gdLst/>
              <a:ahLst/>
              <a:cxnLst/>
              <a:rect l="l" t="t" r="r" b="b"/>
              <a:pathLst>
                <a:path w="4085590" h="4076700">
                  <a:moveTo>
                    <a:pt x="4085094" y="2038311"/>
                  </a:moveTo>
                  <a:lnTo>
                    <a:pt x="2046782" y="0"/>
                  </a:lnTo>
                  <a:lnTo>
                    <a:pt x="2042541" y="4241"/>
                  </a:lnTo>
                  <a:lnTo>
                    <a:pt x="2038311" y="0"/>
                  </a:lnTo>
                  <a:lnTo>
                    <a:pt x="0" y="2038311"/>
                  </a:lnTo>
                  <a:lnTo>
                    <a:pt x="2038311" y="4076623"/>
                  </a:lnTo>
                  <a:lnTo>
                    <a:pt x="2042541" y="4072394"/>
                  </a:lnTo>
                  <a:lnTo>
                    <a:pt x="2046782" y="4076623"/>
                  </a:lnTo>
                  <a:lnTo>
                    <a:pt x="4085094" y="2038311"/>
                  </a:lnTo>
                  <a:close/>
                </a:path>
              </a:pathLst>
            </a:custGeom>
            <a:solidFill>
              <a:srgbClr val="CCB163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750220" y="165"/>
              <a:ext cx="563880" cy="281940"/>
            </a:xfrm>
            <a:custGeom>
              <a:avLst/>
              <a:gdLst/>
              <a:ahLst/>
              <a:cxnLst/>
              <a:rect l="l" t="t" r="r" b="b"/>
              <a:pathLst>
                <a:path w="563879" h="281940">
                  <a:moveTo>
                    <a:pt x="0" y="0"/>
                  </a:moveTo>
                  <a:lnTo>
                    <a:pt x="3685" y="45688"/>
                  </a:lnTo>
                  <a:lnTo>
                    <a:pt x="14358" y="89026"/>
                  </a:lnTo>
                  <a:lnTo>
                    <a:pt x="31436" y="129437"/>
                  </a:lnTo>
                  <a:lnTo>
                    <a:pt x="54341" y="166341"/>
                  </a:lnTo>
                  <a:lnTo>
                    <a:pt x="82492" y="199158"/>
                  </a:lnTo>
                  <a:lnTo>
                    <a:pt x="115310" y="227310"/>
                  </a:lnTo>
                  <a:lnTo>
                    <a:pt x="152214" y="250214"/>
                  </a:lnTo>
                  <a:lnTo>
                    <a:pt x="192625" y="267293"/>
                  </a:lnTo>
                  <a:lnTo>
                    <a:pt x="235962" y="277965"/>
                  </a:lnTo>
                  <a:lnTo>
                    <a:pt x="281647" y="281651"/>
                  </a:lnTo>
                  <a:lnTo>
                    <a:pt x="327332" y="277965"/>
                  </a:lnTo>
                  <a:lnTo>
                    <a:pt x="370670" y="267293"/>
                  </a:lnTo>
                  <a:lnTo>
                    <a:pt x="411080" y="250214"/>
                  </a:lnTo>
                  <a:lnTo>
                    <a:pt x="447985" y="227310"/>
                  </a:lnTo>
                  <a:lnTo>
                    <a:pt x="480802" y="199158"/>
                  </a:lnTo>
                  <a:lnTo>
                    <a:pt x="508953" y="166341"/>
                  </a:lnTo>
                  <a:lnTo>
                    <a:pt x="531858" y="129437"/>
                  </a:lnTo>
                  <a:lnTo>
                    <a:pt x="548936" y="89026"/>
                  </a:lnTo>
                  <a:lnTo>
                    <a:pt x="559609" y="45688"/>
                  </a:lnTo>
                  <a:lnTo>
                    <a:pt x="563295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573DB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25184" y="0"/>
            <a:ext cx="12217184" cy="688458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1767566" y="46278"/>
            <a:ext cx="360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0F0F1"/>
                </a:solidFill>
                <a:latin typeface="Grammarsaurus" pitchFamily="2" charset="0"/>
                <a:cs typeface="Arial"/>
              </a:rPr>
              <a:t>16</a:t>
            </a:r>
            <a:endParaRPr sz="2400">
              <a:latin typeface="Grammarsaurus" pitchFamily="2" charset="0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48505" y="146589"/>
            <a:ext cx="4835525" cy="6497955"/>
            <a:chOff x="648505" y="146589"/>
            <a:chExt cx="4835525" cy="6497955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7493" y="6427698"/>
              <a:ext cx="216506" cy="21649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52632" y="150717"/>
              <a:ext cx="1993264" cy="551180"/>
            </a:xfrm>
            <a:custGeom>
              <a:avLst/>
              <a:gdLst/>
              <a:ahLst/>
              <a:cxnLst/>
              <a:rect l="l" t="t" r="r" b="b"/>
              <a:pathLst>
                <a:path w="1993264" h="551180">
                  <a:moveTo>
                    <a:pt x="1954949" y="0"/>
                  </a:moveTo>
                  <a:lnTo>
                    <a:pt x="38100" y="0"/>
                  </a:lnTo>
                  <a:lnTo>
                    <a:pt x="23268" y="2993"/>
                  </a:lnTo>
                  <a:lnTo>
                    <a:pt x="11158" y="11158"/>
                  </a:lnTo>
                  <a:lnTo>
                    <a:pt x="2993" y="23268"/>
                  </a:lnTo>
                  <a:lnTo>
                    <a:pt x="0" y="38100"/>
                  </a:lnTo>
                  <a:lnTo>
                    <a:pt x="0" y="512686"/>
                  </a:lnTo>
                  <a:lnTo>
                    <a:pt x="2993" y="527517"/>
                  </a:lnTo>
                  <a:lnTo>
                    <a:pt x="11158" y="539627"/>
                  </a:lnTo>
                  <a:lnTo>
                    <a:pt x="23268" y="547792"/>
                  </a:lnTo>
                  <a:lnTo>
                    <a:pt x="38100" y="550786"/>
                  </a:lnTo>
                  <a:lnTo>
                    <a:pt x="1954949" y="550786"/>
                  </a:lnTo>
                  <a:lnTo>
                    <a:pt x="1969780" y="547792"/>
                  </a:lnTo>
                  <a:lnTo>
                    <a:pt x="1981890" y="539627"/>
                  </a:lnTo>
                  <a:lnTo>
                    <a:pt x="1990055" y="527517"/>
                  </a:lnTo>
                  <a:lnTo>
                    <a:pt x="1993049" y="512686"/>
                  </a:lnTo>
                  <a:lnTo>
                    <a:pt x="1993049" y="38100"/>
                  </a:lnTo>
                  <a:lnTo>
                    <a:pt x="1990055" y="23268"/>
                  </a:lnTo>
                  <a:lnTo>
                    <a:pt x="1981890" y="11158"/>
                  </a:lnTo>
                  <a:lnTo>
                    <a:pt x="1969780" y="2993"/>
                  </a:lnTo>
                  <a:lnTo>
                    <a:pt x="1954949" y="0"/>
                  </a:lnTo>
                  <a:close/>
                </a:path>
              </a:pathLst>
            </a:custGeom>
            <a:solidFill>
              <a:srgbClr val="5573DB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52632" y="150717"/>
              <a:ext cx="1993264" cy="551180"/>
            </a:xfrm>
            <a:custGeom>
              <a:avLst/>
              <a:gdLst/>
              <a:ahLst/>
              <a:cxnLst/>
              <a:rect l="l" t="t" r="r" b="b"/>
              <a:pathLst>
                <a:path w="1993264" h="551180">
                  <a:moveTo>
                    <a:pt x="1954949" y="550786"/>
                  </a:moveTo>
                  <a:lnTo>
                    <a:pt x="38100" y="550786"/>
                  </a:lnTo>
                  <a:lnTo>
                    <a:pt x="23268" y="547792"/>
                  </a:lnTo>
                  <a:lnTo>
                    <a:pt x="11158" y="539627"/>
                  </a:lnTo>
                  <a:lnTo>
                    <a:pt x="2993" y="527517"/>
                  </a:lnTo>
                  <a:lnTo>
                    <a:pt x="0" y="512686"/>
                  </a:lnTo>
                  <a:lnTo>
                    <a:pt x="0" y="38100"/>
                  </a:lnTo>
                  <a:lnTo>
                    <a:pt x="2993" y="23268"/>
                  </a:lnTo>
                  <a:lnTo>
                    <a:pt x="11158" y="11158"/>
                  </a:lnTo>
                  <a:lnTo>
                    <a:pt x="23268" y="2993"/>
                  </a:lnTo>
                  <a:lnTo>
                    <a:pt x="38100" y="0"/>
                  </a:lnTo>
                  <a:lnTo>
                    <a:pt x="1954949" y="0"/>
                  </a:lnTo>
                  <a:lnTo>
                    <a:pt x="1969780" y="2993"/>
                  </a:lnTo>
                  <a:lnTo>
                    <a:pt x="1981890" y="11158"/>
                  </a:lnTo>
                  <a:lnTo>
                    <a:pt x="1990055" y="23268"/>
                  </a:lnTo>
                  <a:lnTo>
                    <a:pt x="1993049" y="38100"/>
                  </a:lnTo>
                  <a:lnTo>
                    <a:pt x="1993049" y="512686"/>
                  </a:lnTo>
                  <a:lnTo>
                    <a:pt x="1990055" y="527517"/>
                  </a:lnTo>
                  <a:lnTo>
                    <a:pt x="1981890" y="539627"/>
                  </a:lnTo>
                  <a:lnTo>
                    <a:pt x="1969780" y="547792"/>
                  </a:lnTo>
                  <a:lnTo>
                    <a:pt x="1954949" y="550786"/>
                  </a:lnTo>
                  <a:close/>
                </a:path>
              </a:pathLst>
            </a:custGeom>
            <a:ln w="7874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616117" y="172678"/>
            <a:ext cx="2053474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000" b="0" dirty="0">
                <a:latin typeface="Grammarsaurus" pitchFamily="2" charset="0"/>
                <a:cs typeface="Trebuchet MS"/>
              </a:rPr>
              <a:t>Your turn!</a:t>
            </a:r>
            <a:endParaRPr sz="3000" dirty="0">
              <a:latin typeface="Grammarsaurus" pitchFamily="2" charset="0"/>
              <a:cs typeface="Trebuchet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246829" y="2631287"/>
            <a:ext cx="3911600" cy="2882900"/>
            <a:chOff x="4246829" y="2631287"/>
            <a:chExt cx="3911600" cy="288290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46829" y="2631287"/>
              <a:ext cx="3911596" cy="288289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349318" y="2738882"/>
              <a:ext cx="3517900" cy="2487930"/>
            </a:xfrm>
            <a:custGeom>
              <a:avLst/>
              <a:gdLst/>
              <a:ahLst/>
              <a:cxnLst/>
              <a:rect l="l" t="t" r="r" b="b"/>
              <a:pathLst>
                <a:path w="3517900" h="2487929">
                  <a:moveTo>
                    <a:pt x="3517900" y="0"/>
                  </a:moveTo>
                  <a:lnTo>
                    <a:pt x="0" y="0"/>
                  </a:lnTo>
                  <a:lnTo>
                    <a:pt x="0" y="2487409"/>
                  </a:lnTo>
                  <a:lnTo>
                    <a:pt x="3517900" y="2487409"/>
                  </a:lnTo>
                  <a:lnTo>
                    <a:pt x="35179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23178" y="5127574"/>
              <a:ext cx="72779" cy="72775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5909091" y="5110276"/>
            <a:ext cx="488315" cy="7886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0" spc="-15" dirty="0">
                <a:solidFill>
                  <a:srgbClr val="132C2A"/>
                </a:solidFill>
                <a:latin typeface="Grammarsaurus" pitchFamily="2" charset="0"/>
                <a:cs typeface="Trebuchet MS"/>
              </a:rPr>
              <a:t>grammarsaurus.co.uk</a:t>
            </a:r>
            <a:endParaRPr sz="400">
              <a:latin typeface="Grammarsaurus" pitchFamily="2" charset="0"/>
              <a:cs typeface="Trebuchet MS"/>
            </a:endParaRPr>
          </a:p>
        </p:txBody>
      </p: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430941" y="2821190"/>
            <a:ext cx="3354654" cy="2285123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6871400" y="2968993"/>
            <a:ext cx="124460" cy="525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" spc="-10" dirty="0">
                <a:solidFill>
                  <a:srgbClr val="FFFFFF"/>
                </a:solidFill>
                <a:latin typeface="Grammarsaurus" pitchFamily="2" charset="0"/>
                <a:cs typeface="Tahoma"/>
              </a:rPr>
              <a:t>Fluency</a:t>
            </a:r>
            <a:endParaRPr sz="250">
              <a:latin typeface="Grammarsaurus" pitchFamily="2" charset="0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79714" y="2900401"/>
            <a:ext cx="674370" cy="1134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50" b="1" spc="-9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P</a:t>
            </a:r>
            <a:r>
              <a:rPr sz="650" b="1" spc="-2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</a:t>
            </a:r>
            <a:r>
              <a:rPr sz="650" b="1" spc="-1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r</a:t>
            </a:r>
            <a:r>
              <a:rPr sz="650" b="1" spc="-2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t</a:t>
            </a:r>
            <a:r>
              <a:rPr sz="650" b="1" spc="-4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-whol</a:t>
            </a:r>
            <a:r>
              <a:rPr sz="650" b="1" spc="-1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e</a:t>
            </a:r>
            <a:r>
              <a:rPr sz="650" b="1" spc="-3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650" b="1" spc="-6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models</a:t>
            </a:r>
            <a:endParaRPr sz="650">
              <a:latin typeface="Grammarsaurus" pitchFamily="2" charset="0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088940" y="2867816"/>
            <a:ext cx="778510" cy="16350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50" b="1" spc="-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Add</a:t>
            </a:r>
            <a:r>
              <a:rPr sz="950" b="1" spc="-1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950" b="1" spc="-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together</a:t>
            </a:r>
            <a:endParaRPr sz="950">
              <a:latin typeface="Grammarsaurus" pitchFamily="2" charset="0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40580" y="3914140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38871" y="3914140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37167" y="3914140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940580" y="4831317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838871" y="4831317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37167" y="4831317"/>
            <a:ext cx="543560" cy="929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30225" algn="l"/>
              </a:tabLst>
            </a:pP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 </a:t>
            </a:r>
            <a:r>
              <a:rPr sz="500" u="sng" spc="-2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spc="-4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+</a:t>
            </a:r>
            <a:r>
              <a:rPr sz="500" u="sng" spc="20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     </a:t>
            </a:r>
            <a:r>
              <a:rPr sz="500" spc="114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spc="2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=</a:t>
            </a:r>
            <a:r>
              <a:rPr sz="500" spc="-60" dirty="0">
                <a:solidFill>
                  <a:srgbClr val="231F20"/>
                </a:solidFill>
                <a:latin typeface="Grammarsaurus" pitchFamily="2" charset="0"/>
                <a:cs typeface="Franklin Gothic Medium"/>
              </a:rPr>
              <a:t> </a:t>
            </a:r>
            <a:r>
              <a:rPr sz="500" u="sng" spc="-15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 </a:t>
            </a:r>
            <a:r>
              <a:rPr sz="500" u="sng" dirty="0">
                <a:solidFill>
                  <a:srgbClr val="231F20"/>
                </a:solidFill>
                <a:uFill>
                  <a:solidFill>
                    <a:srgbClr val="221E1F"/>
                  </a:solidFill>
                </a:uFill>
                <a:latin typeface="Grammarsaurus" pitchFamily="2" charset="0"/>
                <a:cs typeface="Franklin Gothic Medium"/>
              </a:rPr>
              <a:t>	</a:t>
            </a:r>
            <a:endParaRPr sz="500">
              <a:latin typeface="Grammarsaurus" pitchFamily="2" charset="0"/>
              <a:cs typeface="Franklin Gothic Medium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7904429" y="2631287"/>
            <a:ext cx="4076700" cy="3124200"/>
            <a:chOff x="7904429" y="2631287"/>
            <a:chExt cx="4076700" cy="3124200"/>
          </a:xfrm>
        </p:grpSpPr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04429" y="2631287"/>
              <a:ext cx="4076696" cy="312419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8006919" y="2744950"/>
              <a:ext cx="3683000" cy="2727325"/>
            </a:xfrm>
            <a:custGeom>
              <a:avLst/>
              <a:gdLst/>
              <a:ahLst/>
              <a:cxnLst/>
              <a:rect l="l" t="t" r="r" b="b"/>
              <a:pathLst>
                <a:path w="3683000" h="2727325">
                  <a:moveTo>
                    <a:pt x="173507" y="0"/>
                  </a:moveTo>
                  <a:lnTo>
                    <a:pt x="0" y="2481338"/>
                  </a:lnTo>
                  <a:lnTo>
                    <a:pt x="3509327" y="2726740"/>
                  </a:lnTo>
                  <a:lnTo>
                    <a:pt x="3682834" y="245389"/>
                  </a:lnTo>
                  <a:lnTo>
                    <a:pt x="1735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52217" y="3024543"/>
              <a:ext cx="563714" cy="254203"/>
            </a:xfrm>
            <a:prstGeom prst="rect">
              <a:avLst/>
            </a:prstGeom>
          </p:spPr>
        </p:pic>
      </p:grpSp>
      <p:sp>
        <p:nvSpPr>
          <p:cNvPr id="33" name="object 33"/>
          <p:cNvSpPr txBox="1"/>
          <p:nvPr/>
        </p:nvSpPr>
        <p:spPr>
          <a:xfrm rot="180000">
            <a:off x="10684954" y="3172038"/>
            <a:ext cx="105222" cy="28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"/>
              </a:lnSpc>
            </a:pPr>
            <a:r>
              <a:rPr sz="250" spc="-10" dirty="0">
                <a:solidFill>
                  <a:srgbClr val="FFFFFF"/>
                </a:solidFill>
                <a:latin typeface="Grammarsaurus" pitchFamily="2" charset="0"/>
                <a:cs typeface="Tahoma"/>
              </a:rPr>
              <a:t>Fluency</a:t>
            </a:r>
            <a:endParaRPr sz="250">
              <a:latin typeface="Grammarsaurus" pitchFamily="2" charset="0"/>
              <a:cs typeface="Tahoma"/>
            </a:endParaRPr>
          </a:p>
        </p:txBody>
      </p:sp>
      <p:pic>
        <p:nvPicPr>
          <p:cNvPr id="34" name="object 3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479459" y="5223979"/>
            <a:ext cx="77681" cy="77673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 rot="180000">
            <a:off x="9577948" y="5251735"/>
            <a:ext cx="467536" cy="53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420"/>
              </a:lnSpc>
            </a:pPr>
            <a:r>
              <a:rPr sz="400" spc="-15" dirty="0">
                <a:solidFill>
                  <a:srgbClr val="132C2A"/>
                </a:solidFill>
                <a:latin typeface="Grammarsaurus" pitchFamily="2" charset="0"/>
                <a:cs typeface="Trebuchet MS"/>
              </a:rPr>
              <a:t>grammarsaurus.co.uk</a:t>
            </a:r>
            <a:endParaRPr sz="400">
              <a:latin typeface="Grammarsaurus" pitchFamily="2" charset="0"/>
              <a:cs typeface="Trebuchet MS"/>
            </a:endParaRPr>
          </a:p>
        </p:txBody>
      </p:sp>
      <p:pic>
        <p:nvPicPr>
          <p:cNvPr id="36" name="object 3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099763" y="2817870"/>
            <a:ext cx="3502113" cy="2509799"/>
          </a:xfrm>
          <a:prstGeom prst="rect">
            <a:avLst/>
          </a:prstGeom>
        </p:spPr>
      </p:pic>
      <p:sp>
        <p:nvSpPr>
          <p:cNvPr id="37" name="object 37"/>
          <p:cNvSpPr txBox="1"/>
          <p:nvPr/>
        </p:nvSpPr>
        <p:spPr>
          <a:xfrm rot="180000">
            <a:off x="8904814" y="2973681"/>
            <a:ext cx="77205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15"/>
              </a:lnSpc>
            </a:pPr>
            <a:r>
              <a:rPr sz="1425" b="1" spc="-22" baseline="292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Add</a:t>
            </a:r>
            <a:r>
              <a:rPr sz="1425" b="1" spc="-30" baseline="292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950" b="1" spc="-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together</a:t>
            </a:r>
            <a:endParaRPr sz="950">
              <a:latin typeface="Grammarsaurus" pitchFamily="2" charset="0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 rot="180000">
            <a:off x="9799536" y="3060601"/>
            <a:ext cx="655620" cy="923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60"/>
              </a:lnSpc>
            </a:pPr>
            <a:r>
              <a:rPr sz="975" b="1" spc="-157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P</a:t>
            </a:r>
            <a:r>
              <a:rPr sz="975" b="1" spc="-37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</a:t>
            </a:r>
            <a:r>
              <a:rPr sz="975" b="1" spc="-44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rt</a:t>
            </a:r>
            <a:r>
              <a:rPr sz="975" b="1" spc="-67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-whol</a:t>
            </a:r>
            <a:r>
              <a:rPr sz="975" b="1" spc="-22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e</a:t>
            </a:r>
            <a:r>
              <a:rPr sz="975" b="1" spc="-67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650" b="1" spc="-6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models</a:t>
            </a:r>
            <a:endParaRPr sz="650">
              <a:latin typeface="Grammarsaurus" pitchFamily="2" charset="0"/>
              <a:cs typeface="Aria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360625" y="2631287"/>
            <a:ext cx="4076700" cy="3124200"/>
            <a:chOff x="360625" y="2631287"/>
            <a:chExt cx="4076700" cy="3124200"/>
          </a:xfrm>
        </p:grpSpPr>
        <p:pic>
          <p:nvPicPr>
            <p:cNvPr id="40" name="object 4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0625" y="2631287"/>
              <a:ext cx="4076699" cy="3124197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464569" y="2744943"/>
              <a:ext cx="3683000" cy="2727325"/>
            </a:xfrm>
            <a:custGeom>
              <a:avLst/>
              <a:gdLst/>
              <a:ahLst/>
              <a:cxnLst/>
              <a:rect l="l" t="t" r="r" b="b"/>
              <a:pathLst>
                <a:path w="3683000" h="2727325">
                  <a:moveTo>
                    <a:pt x="3509340" y="0"/>
                  </a:moveTo>
                  <a:lnTo>
                    <a:pt x="0" y="245402"/>
                  </a:lnTo>
                  <a:lnTo>
                    <a:pt x="173520" y="2726753"/>
                  </a:lnTo>
                  <a:lnTo>
                    <a:pt x="3682847" y="2481351"/>
                  </a:lnTo>
                  <a:lnTo>
                    <a:pt x="35093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pic>
          <p:nvPicPr>
            <p:cNvPr id="42" name="object 4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01467" y="5265318"/>
              <a:ext cx="77681" cy="77679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 rot="21420000">
            <a:off x="2199253" y="5251497"/>
            <a:ext cx="467536" cy="5461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ts val="430"/>
              </a:lnSpc>
              <a:spcBef>
                <a:spcPts val="5"/>
              </a:spcBef>
            </a:pPr>
            <a:r>
              <a:rPr sz="400" spc="-15" dirty="0">
                <a:solidFill>
                  <a:srgbClr val="132C2A"/>
                </a:solidFill>
                <a:latin typeface="Grammarsaurus" pitchFamily="2" charset="0"/>
                <a:cs typeface="Trebuchet MS"/>
              </a:rPr>
              <a:t>grammarsaurus.co.uk</a:t>
            </a:r>
            <a:endParaRPr sz="400">
              <a:latin typeface="Grammarsaurus" pitchFamily="2" charset="0"/>
              <a:cs typeface="Trebuchet MS"/>
            </a:endParaRPr>
          </a:p>
        </p:txBody>
      </p:sp>
      <p:pic>
        <p:nvPicPr>
          <p:cNvPr id="44" name="object 4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53629" y="2834620"/>
            <a:ext cx="3502101" cy="2509799"/>
          </a:xfrm>
          <a:prstGeom prst="rect">
            <a:avLst/>
          </a:prstGeom>
        </p:spPr>
      </p:pic>
      <p:sp>
        <p:nvSpPr>
          <p:cNvPr id="45" name="object 45"/>
          <p:cNvSpPr txBox="1"/>
          <p:nvPr/>
        </p:nvSpPr>
        <p:spPr>
          <a:xfrm rot="21420000">
            <a:off x="2914432" y="3076205"/>
            <a:ext cx="105222" cy="384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50"/>
              </a:lnSpc>
            </a:pPr>
            <a:r>
              <a:rPr sz="250" spc="-10" dirty="0">
                <a:solidFill>
                  <a:srgbClr val="FFFFFF"/>
                </a:solidFill>
                <a:latin typeface="Grammarsaurus" pitchFamily="2" charset="0"/>
                <a:cs typeface="Tahoma"/>
              </a:rPr>
              <a:t>Fluency</a:t>
            </a:r>
            <a:endParaRPr sz="250">
              <a:latin typeface="Grammarsaurus" pitchFamily="2" charset="0"/>
              <a:cs typeface="Tahoma"/>
            </a:endParaRPr>
          </a:p>
        </p:txBody>
      </p:sp>
      <p:sp>
        <p:nvSpPr>
          <p:cNvPr id="46" name="object 46"/>
          <p:cNvSpPr txBox="1"/>
          <p:nvPr/>
        </p:nvSpPr>
        <p:spPr>
          <a:xfrm rot="21420000">
            <a:off x="2024487" y="3055224"/>
            <a:ext cx="655620" cy="923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60"/>
              </a:lnSpc>
            </a:pPr>
            <a:r>
              <a:rPr sz="650" b="1" spc="-10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P</a:t>
            </a:r>
            <a:r>
              <a:rPr sz="650" b="1" spc="-2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</a:t>
            </a:r>
            <a:r>
              <a:rPr sz="650" b="1" spc="-3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rt</a:t>
            </a:r>
            <a:r>
              <a:rPr sz="650" b="1" spc="-4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-whol</a:t>
            </a:r>
            <a:r>
              <a:rPr sz="650" b="1" spc="-1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e</a:t>
            </a:r>
            <a:r>
              <a:rPr sz="650" b="1" spc="-4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975" b="1" spc="-89" baseline="427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models</a:t>
            </a:r>
            <a:endParaRPr sz="975" baseline="4273">
              <a:latin typeface="Grammarsaurus" pitchFamily="2" charset="0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 rot="21420000">
            <a:off x="1132563" y="3089866"/>
            <a:ext cx="765412" cy="13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85"/>
              </a:lnSpc>
            </a:pPr>
            <a:r>
              <a:rPr sz="950" b="1" spc="-15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Add</a:t>
            </a:r>
            <a:r>
              <a:rPr sz="950" b="1" spc="-20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 </a:t>
            </a:r>
            <a:r>
              <a:rPr sz="1425" b="1" spc="-7" baseline="2923" dirty="0">
                <a:solidFill>
                  <a:srgbClr val="231F20"/>
                </a:solidFill>
                <a:latin typeface="Grammarsaurus" pitchFamily="2" charset="0"/>
                <a:cs typeface="Arial"/>
              </a:rPr>
              <a:t>together</a:t>
            </a:r>
            <a:endParaRPr sz="1425" baseline="2923">
              <a:latin typeface="Grammarsaurus" pitchFamily="2" charset="0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2774575" y="1183952"/>
            <a:ext cx="6802755" cy="979169"/>
            <a:chOff x="2774575" y="1183952"/>
            <a:chExt cx="6802755" cy="979169"/>
          </a:xfrm>
        </p:grpSpPr>
        <p:sp>
          <p:nvSpPr>
            <p:cNvPr id="49" name="object 49"/>
            <p:cNvSpPr/>
            <p:nvPr/>
          </p:nvSpPr>
          <p:spPr>
            <a:xfrm>
              <a:off x="2785884" y="1195261"/>
              <a:ext cx="6780530" cy="956310"/>
            </a:xfrm>
            <a:custGeom>
              <a:avLst/>
              <a:gdLst/>
              <a:ahLst/>
              <a:cxnLst/>
              <a:rect l="l" t="t" r="r" b="b"/>
              <a:pathLst>
                <a:path w="6780530" h="956310">
                  <a:moveTo>
                    <a:pt x="6729120" y="0"/>
                  </a:moveTo>
                  <a:lnTo>
                    <a:pt x="50800" y="0"/>
                  </a:lnTo>
                  <a:lnTo>
                    <a:pt x="31075" y="4008"/>
                  </a:lnTo>
                  <a:lnTo>
                    <a:pt x="14922" y="14922"/>
                  </a:lnTo>
                  <a:lnTo>
                    <a:pt x="4008" y="31075"/>
                  </a:lnTo>
                  <a:lnTo>
                    <a:pt x="0" y="50799"/>
                  </a:lnTo>
                  <a:lnTo>
                    <a:pt x="0" y="905128"/>
                  </a:lnTo>
                  <a:lnTo>
                    <a:pt x="4008" y="924853"/>
                  </a:lnTo>
                  <a:lnTo>
                    <a:pt x="14922" y="941006"/>
                  </a:lnTo>
                  <a:lnTo>
                    <a:pt x="31075" y="951920"/>
                  </a:lnTo>
                  <a:lnTo>
                    <a:pt x="50800" y="955928"/>
                  </a:lnTo>
                  <a:lnTo>
                    <a:pt x="6729120" y="955928"/>
                  </a:lnTo>
                  <a:lnTo>
                    <a:pt x="6748845" y="951920"/>
                  </a:lnTo>
                  <a:lnTo>
                    <a:pt x="6764997" y="941006"/>
                  </a:lnTo>
                  <a:lnTo>
                    <a:pt x="6775911" y="924853"/>
                  </a:lnTo>
                  <a:lnTo>
                    <a:pt x="6779920" y="905128"/>
                  </a:lnTo>
                  <a:lnTo>
                    <a:pt x="6779920" y="50799"/>
                  </a:lnTo>
                  <a:lnTo>
                    <a:pt x="6775911" y="31075"/>
                  </a:lnTo>
                  <a:lnTo>
                    <a:pt x="6764997" y="14922"/>
                  </a:lnTo>
                  <a:lnTo>
                    <a:pt x="6748845" y="4008"/>
                  </a:lnTo>
                  <a:lnTo>
                    <a:pt x="6729120" y="0"/>
                  </a:lnTo>
                  <a:close/>
                </a:path>
              </a:pathLst>
            </a:custGeom>
            <a:solidFill>
              <a:srgbClr val="DB5F80"/>
            </a:solidFill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2785884" y="1195261"/>
              <a:ext cx="6780530" cy="956310"/>
            </a:xfrm>
            <a:custGeom>
              <a:avLst/>
              <a:gdLst/>
              <a:ahLst/>
              <a:cxnLst/>
              <a:rect l="l" t="t" r="r" b="b"/>
              <a:pathLst>
                <a:path w="6780530" h="956310">
                  <a:moveTo>
                    <a:pt x="6729120" y="955928"/>
                  </a:moveTo>
                  <a:lnTo>
                    <a:pt x="50800" y="955928"/>
                  </a:lnTo>
                  <a:lnTo>
                    <a:pt x="31075" y="951920"/>
                  </a:lnTo>
                  <a:lnTo>
                    <a:pt x="14922" y="941006"/>
                  </a:lnTo>
                  <a:lnTo>
                    <a:pt x="4008" y="924853"/>
                  </a:lnTo>
                  <a:lnTo>
                    <a:pt x="0" y="905128"/>
                  </a:lnTo>
                  <a:lnTo>
                    <a:pt x="0" y="50799"/>
                  </a:lnTo>
                  <a:lnTo>
                    <a:pt x="4008" y="31075"/>
                  </a:lnTo>
                  <a:lnTo>
                    <a:pt x="14922" y="14922"/>
                  </a:lnTo>
                  <a:lnTo>
                    <a:pt x="31075" y="4008"/>
                  </a:lnTo>
                  <a:lnTo>
                    <a:pt x="50800" y="0"/>
                  </a:lnTo>
                  <a:lnTo>
                    <a:pt x="6729120" y="0"/>
                  </a:lnTo>
                  <a:lnTo>
                    <a:pt x="6748845" y="4008"/>
                  </a:lnTo>
                  <a:lnTo>
                    <a:pt x="6764997" y="14922"/>
                  </a:lnTo>
                  <a:lnTo>
                    <a:pt x="6775911" y="31075"/>
                  </a:lnTo>
                  <a:lnTo>
                    <a:pt x="6779920" y="50799"/>
                  </a:lnTo>
                  <a:lnTo>
                    <a:pt x="6779920" y="905128"/>
                  </a:lnTo>
                  <a:lnTo>
                    <a:pt x="6775911" y="924853"/>
                  </a:lnTo>
                  <a:lnTo>
                    <a:pt x="6764997" y="941006"/>
                  </a:lnTo>
                  <a:lnTo>
                    <a:pt x="6748845" y="951920"/>
                  </a:lnTo>
                  <a:lnTo>
                    <a:pt x="6729120" y="955928"/>
                  </a:lnTo>
                  <a:close/>
                </a:path>
              </a:pathLst>
            </a:custGeom>
            <a:ln w="22618">
              <a:solidFill>
                <a:srgbClr val="1A132E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Grammarsaurus" pitchFamily="2" charset="0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2785884" y="1388847"/>
            <a:ext cx="6780530" cy="4885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0"/>
              </a:spcBef>
            </a:pPr>
            <a:r>
              <a:rPr sz="3100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Try the challenge at your tables</a:t>
            </a:r>
            <a:endParaRPr sz="3100">
              <a:latin typeface="Grammarsaurus" pitchFamily="2" charset="0"/>
              <a:cs typeface="Arial MT"/>
            </a:endParaRPr>
          </a:p>
        </p:txBody>
      </p:sp>
      <p:sp>
        <p:nvSpPr>
          <p:cNvPr id="53" name="object 20">
            <a:extLst>
              <a:ext uri="{FF2B5EF4-FFF2-40B4-BE49-F238E27FC236}">
                <a16:creationId xmlns:a16="http://schemas.microsoft.com/office/drawing/2014/main" id="{82ABA3CE-71BE-1A3F-06B0-EA546E5AD240}"/>
              </a:ext>
            </a:extLst>
          </p:cNvPr>
          <p:cNvSpPr txBox="1"/>
          <p:nvPr/>
        </p:nvSpPr>
        <p:spPr>
          <a:xfrm>
            <a:off x="5562600" y="6465247"/>
            <a:ext cx="2038443" cy="14106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900" spc="-45" dirty="0">
                <a:solidFill>
                  <a:srgbClr val="FFFFFF"/>
                </a:solidFill>
                <a:latin typeface="Grammarsaurus" pitchFamily="2" charset="0"/>
                <a:cs typeface="Arial MT"/>
              </a:rPr>
              <a:t>www.grammarsaurus.co.uk</a:t>
            </a:r>
            <a:endParaRPr sz="900" dirty="0">
              <a:latin typeface="Grammarsaurus" pitchFamily="2" charset="0"/>
              <a:cs typeface="Arial MT"/>
            </a:endParaRPr>
          </a:p>
        </p:txBody>
      </p:sp>
      <p:grpSp>
        <p:nvGrpSpPr>
          <p:cNvPr id="52" name="Групувати 59">
            <a:extLst>
              <a:ext uri="{FF2B5EF4-FFF2-40B4-BE49-F238E27FC236}">
                <a16:creationId xmlns:a16="http://schemas.microsoft.com/office/drawing/2014/main" id="{8D4609B0-F62C-80DB-0CD8-2103B0DCBF0E}"/>
              </a:ext>
            </a:extLst>
          </p:cNvPr>
          <p:cNvGrpSpPr/>
          <p:nvPr/>
        </p:nvGrpSpPr>
        <p:grpSpPr>
          <a:xfrm>
            <a:off x="11635105" y="22225"/>
            <a:ext cx="556895" cy="663575"/>
            <a:chOff x="11641670" y="0"/>
            <a:chExt cx="556895" cy="663575"/>
          </a:xfrm>
        </p:grpSpPr>
        <p:grpSp>
          <p:nvGrpSpPr>
            <p:cNvPr id="54" name="object 2">
              <a:extLst>
                <a:ext uri="{FF2B5EF4-FFF2-40B4-BE49-F238E27FC236}">
                  <a16:creationId xmlns:a16="http://schemas.microsoft.com/office/drawing/2014/main" id="{B0946B64-27F0-62CC-FBAE-39D8EC9A5BC4}"/>
                </a:ext>
              </a:extLst>
            </p:cNvPr>
            <p:cNvGrpSpPr/>
            <p:nvPr/>
          </p:nvGrpSpPr>
          <p:grpSpPr>
            <a:xfrm>
              <a:off x="11641670" y="0"/>
              <a:ext cx="556895" cy="663575"/>
              <a:chOff x="11641670" y="0"/>
              <a:chExt cx="556895" cy="663575"/>
            </a:xfrm>
          </p:grpSpPr>
          <p:sp>
            <p:nvSpPr>
              <p:cNvPr id="56" name="object 3">
                <a:extLst>
                  <a:ext uri="{FF2B5EF4-FFF2-40B4-BE49-F238E27FC236}">
                    <a16:creationId xmlns:a16="http://schemas.microsoft.com/office/drawing/2014/main" id="{E75A009A-E3AA-C9CF-5080-838235E23C7B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543978" y="0"/>
                    </a:moveTo>
                    <a:lnTo>
                      <a:pt x="2438" y="0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  <a:lnTo>
                      <a:pt x="543978" y="0"/>
                    </a:lnTo>
                    <a:close/>
                  </a:path>
                </a:pathLst>
              </a:custGeom>
              <a:solidFill>
                <a:srgbClr val="5573DB"/>
              </a:solidFill>
            </p:spPr>
            <p:txBody>
              <a:bodyPr wrap="square" lIns="0" tIns="0" rIns="0" bIns="0" rtlCol="0"/>
              <a:lstStyle/>
              <a:p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object 4">
                <a:extLst>
                  <a:ext uri="{FF2B5EF4-FFF2-40B4-BE49-F238E27FC236}">
                    <a16:creationId xmlns:a16="http://schemas.microsoft.com/office/drawing/2014/main" id="{16A8CAF3-97CF-24DB-A8C2-2167E5CDC8CA}"/>
                  </a:ext>
                </a:extLst>
              </p:cNvPr>
              <p:cNvSpPr/>
              <p:nvPr/>
            </p:nvSpPr>
            <p:spPr>
              <a:xfrm>
                <a:off x="11648020" y="0"/>
                <a:ext cx="544195" cy="650875"/>
              </a:xfrm>
              <a:custGeom>
                <a:avLst/>
                <a:gdLst/>
                <a:ahLst/>
                <a:cxnLst/>
                <a:rect l="l" t="t" r="r" b="b"/>
                <a:pathLst>
                  <a:path w="544195" h="650875">
                    <a:moveTo>
                      <a:pt x="2438" y="0"/>
                    </a:moveTo>
                    <a:lnTo>
                      <a:pt x="1569" y="10404"/>
                    </a:lnTo>
                    <a:lnTo>
                      <a:pt x="712" y="24383"/>
                    </a:lnTo>
                    <a:lnTo>
                      <a:pt x="181" y="38448"/>
                    </a:lnTo>
                    <a:lnTo>
                      <a:pt x="0" y="52603"/>
                    </a:lnTo>
                    <a:lnTo>
                      <a:pt x="1960" y="101203"/>
                    </a:lnTo>
                    <a:lnTo>
                      <a:pt x="7740" y="148738"/>
                    </a:lnTo>
                    <a:lnTo>
                      <a:pt x="17191" y="195061"/>
                    </a:lnTo>
                    <a:lnTo>
                      <a:pt x="30163" y="240024"/>
                    </a:lnTo>
                    <a:lnTo>
                      <a:pt x="46505" y="283478"/>
                    </a:lnTo>
                    <a:lnTo>
                      <a:pt x="66068" y="325275"/>
                    </a:lnTo>
                    <a:lnTo>
                      <a:pt x="88701" y="365267"/>
                    </a:lnTo>
                    <a:lnTo>
                      <a:pt x="114255" y="403306"/>
                    </a:lnTo>
                    <a:lnTo>
                      <a:pt x="142579" y="439244"/>
                    </a:lnTo>
                    <a:lnTo>
                      <a:pt x="173524" y="472932"/>
                    </a:lnTo>
                    <a:lnTo>
                      <a:pt x="206940" y="504224"/>
                    </a:lnTo>
                    <a:lnTo>
                      <a:pt x="242676" y="532970"/>
                    </a:lnTo>
                    <a:lnTo>
                      <a:pt x="280583" y="559022"/>
                    </a:lnTo>
                    <a:lnTo>
                      <a:pt x="320511" y="582233"/>
                    </a:lnTo>
                    <a:lnTo>
                      <a:pt x="362309" y="602455"/>
                    </a:lnTo>
                    <a:lnTo>
                      <a:pt x="405828" y="619538"/>
                    </a:lnTo>
                    <a:lnTo>
                      <a:pt x="450918" y="633336"/>
                    </a:lnTo>
                    <a:lnTo>
                      <a:pt x="497429" y="643699"/>
                    </a:lnTo>
                    <a:lnTo>
                      <a:pt x="543978" y="650306"/>
                    </a:lnTo>
                  </a:path>
                </a:pathLst>
              </a:custGeom>
              <a:ln w="1270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5" name="object 5">
              <a:extLst>
                <a:ext uri="{FF2B5EF4-FFF2-40B4-BE49-F238E27FC236}">
                  <a16:creationId xmlns:a16="http://schemas.microsoft.com/office/drawing/2014/main" id="{266E8DBE-FFEC-B6B0-9C17-AD5C234D2FE2}"/>
                </a:ext>
              </a:extLst>
            </p:cNvPr>
            <p:cNvSpPr txBox="1"/>
            <p:nvPr/>
          </p:nvSpPr>
          <p:spPr>
            <a:xfrm>
              <a:off x="11780088" y="53340"/>
              <a:ext cx="411912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lang="en-US" sz="2400" b="1" dirty="0">
                  <a:solidFill>
                    <a:schemeClr val="bg1"/>
                  </a:solidFill>
                  <a:latin typeface="Grammarsaurus" pitchFamily="2" charset="0"/>
                  <a:cs typeface="Arial"/>
                </a:rPr>
                <a:t>16</a:t>
              </a:r>
              <a:endParaRPr sz="2400" dirty="0">
                <a:solidFill>
                  <a:schemeClr val="bg1"/>
                </a:solidFill>
                <a:latin typeface="Grammarsaurus" pitchFamily="2" charset="0"/>
                <a:cs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ymbols (with title)">
  <a:themeElements>
    <a:clrScheme name="Brand colours">
      <a:dk1>
        <a:srgbClr val="002C61"/>
      </a:dk1>
      <a:lt1>
        <a:srgbClr val="F6F8F8"/>
      </a:lt1>
      <a:dk2>
        <a:srgbClr val="002C61"/>
      </a:dk2>
      <a:lt2>
        <a:srgbClr val="F6F8F8"/>
      </a:lt2>
      <a:accent1>
        <a:srgbClr val="FE526F"/>
      </a:accent1>
      <a:accent2>
        <a:srgbClr val="F48468"/>
      </a:accent2>
      <a:accent3>
        <a:srgbClr val="FEEA51"/>
      </a:accent3>
      <a:accent4>
        <a:srgbClr val="E5EF49"/>
      </a:accent4>
      <a:accent5>
        <a:srgbClr val="1E9FAD"/>
      </a:accent5>
      <a:accent6>
        <a:srgbClr val="15E7C4"/>
      </a:accent6>
      <a:hlink>
        <a:srgbClr val="1E9FAD"/>
      </a:hlink>
      <a:folHlink>
        <a:srgbClr val="002C6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CFFFF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ymbols (no title)">
  <a:themeElements>
    <a:clrScheme name="Brand colours">
      <a:dk1>
        <a:srgbClr val="002C61"/>
      </a:dk1>
      <a:lt1>
        <a:srgbClr val="F6F8F8"/>
      </a:lt1>
      <a:dk2>
        <a:srgbClr val="002C61"/>
      </a:dk2>
      <a:lt2>
        <a:srgbClr val="F6F8F8"/>
      </a:lt2>
      <a:accent1>
        <a:srgbClr val="FE526F"/>
      </a:accent1>
      <a:accent2>
        <a:srgbClr val="F48468"/>
      </a:accent2>
      <a:accent3>
        <a:srgbClr val="FEEA51"/>
      </a:accent3>
      <a:accent4>
        <a:srgbClr val="E5EF49"/>
      </a:accent4>
      <a:accent5>
        <a:srgbClr val="1E9FAD"/>
      </a:accent5>
      <a:accent6>
        <a:srgbClr val="15E7C4"/>
      </a:accent6>
      <a:hlink>
        <a:srgbClr val="1E9FAD"/>
      </a:hlink>
      <a:folHlink>
        <a:srgbClr val="002C6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CFFFF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2BBDD1ACCCFEB478CA313C6ED18CD50" ma:contentTypeVersion="11" ma:contentTypeDescription="Create a new document." ma:contentTypeScope="" ma:versionID="c4241955aaa4e7b97d0421237b39d409">
  <xsd:schema xmlns:xsd="http://www.w3.org/2001/XMLSchema" xmlns:xs="http://www.w3.org/2001/XMLSchema" xmlns:p="http://schemas.microsoft.com/office/2006/metadata/properties" xmlns:ns3="554407dc-6bd2-45ac-a01b-d464bd3b98da" targetNamespace="http://schemas.microsoft.com/office/2006/metadata/properties" ma:root="true" ma:fieldsID="971cd62ed3ccc4106451f6ba4bff86b4" ns3:_="">
    <xsd:import namespace="554407dc-6bd2-45ac-a01b-d464bd3b98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4407dc-6bd2-45ac-a01b-d464bd3b98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A27681-984D-420B-BECB-79434D7D99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4407dc-6bd2-45ac-a01b-d464bd3b98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B612E6-071E-466B-A313-BDCBE03DD561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54407dc-6bd2-45ac-a01b-d464bd3b98da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04DE111-292B-41A4-84BF-D1F3F64107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1070</Words>
  <Application>Microsoft Office PowerPoint</Application>
  <PresentationFormat>Widescreen</PresentationFormat>
  <Paragraphs>246</Paragraphs>
  <Slides>26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26</vt:i4>
      </vt:variant>
    </vt:vector>
  </HeadingPairs>
  <TitlesOfParts>
    <vt:vector size="41" baseType="lpstr">
      <vt:lpstr>Franklin Gothic Medium</vt:lpstr>
      <vt:lpstr>Times New Roman</vt:lpstr>
      <vt:lpstr>Calibri Light</vt:lpstr>
      <vt:lpstr>Arial</vt:lpstr>
      <vt:lpstr>Grammarsaurus</vt:lpstr>
      <vt:lpstr>Trebuchet MS</vt:lpstr>
      <vt:lpstr>Aptos</vt:lpstr>
      <vt:lpstr>Arial MT</vt:lpstr>
      <vt:lpstr>Tahoma</vt:lpstr>
      <vt:lpstr>Calibri</vt:lpstr>
      <vt:lpstr>Comic Sans MS</vt:lpstr>
      <vt:lpstr>Office Theme</vt:lpstr>
      <vt:lpstr>Symbols (with title)</vt:lpstr>
      <vt:lpstr>Symbols (no title)</vt:lpstr>
      <vt:lpstr>Office 2013 - 2022 Theme</vt:lpstr>
      <vt:lpstr>Addition and  subtraction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Lesson 8</vt:lpstr>
      <vt:lpstr>PowerPoint Presentation</vt:lpstr>
      <vt:lpstr>PowerPoint Presentation</vt:lpstr>
      <vt:lpstr>Starter</vt:lpstr>
      <vt:lpstr>PowerPoint Presentation</vt:lpstr>
      <vt:lpstr>Add together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have built a tower out of blue cubes and yellow cubes.</vt:lpstr>
      <vt:lpstr>PowerPoint Presentation</vt:lpstr>
      <vt:lpstr>  2  +   5  =   7a   </vt:lpstr>
      <vt:lpstr>PowerPoint Presentation</vt:lpstr>
      <vt:lpstr>PowerPoint Presentation</vt:lpstr>
      <vt:lpstr>PowerPoint Presentation</vt:lpstr>
      <vt:lpstr>PowerPoint Presentation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8 presentation</dc:title>
  <dc:creator>Mitchell Hudson</dc:creator>
  <cp:lastModifiedBy>Anthony Monckton</cp:lastModifiedBy>
  <cp:revision>8</cp:revision>
  <dcterms:created xsi:type="dcterms:W3CDTF">2024-07-29T21:19:25Z</dcterms:created>
  <dcterms:modified xsi:type="dcterms:W3CDTF">2025-10-22T16:51:34Z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2024-07-22T00:00:00Z</vt:filetime>
  </property>
  <property fmtid="{D5CDD505-2E9C-101B-9397-08002B2CF9AE}" pid="3" name="Creator">
    <vt:lpwstr>Adobe Illustrator 28.5 (Windows)</vt:lpwstr>
  </property>
  <property fmtid="{D5CDD505-2E9C-101B-9397-08002B2CF9AE}" pid="4" name="LastSaved">
    <vt:filetime>2024-07-29T00:00:00Z</vt:filetime>
  </property>
  <property fmtid="{D5CDD505-2E9C-101B-9397-08002B2CF9AE}" pid="5" name="ContentTypeId">
    <vt:lpwstr>0x01010062BBDD1ACCCFEB478CA313C6ED18CD50</vt:lpwstr>
  </property>
</Properties>
</file>