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  <a:srgbClr val="66FFFF"/>
    <a:srgbClr val="CCFFCC"/>
    <a:srgbClr val="CCFFFF"/>
    <a:srgbClr val="99FF99"/>
    <a:srgbClr val="FFFFCC"/>
    <a:srgbClr val="FFCC99"/>
    <a:srgbClr val="FFCC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3188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318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7730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29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816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761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5660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742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926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56427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234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66F55E-CCA7-4821-867F-8D20263C539F}" type="datetimeFigureOut">
              <a:rPr lang="en-GB" smtClean="0"/>
              <a:t>19/02/2021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464B44-B85D-4B1D-A5AC-76F8F3E8AF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961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7" Type="http://schemas.openxmlformats.org/officeDocument/2006/relationships/image" Target="../media/image12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CC"/>
            </a:gs>
            <a:gs pos="25000">
              <a:srgbClr val="FFCC99"/>
            </a:gs>
            <a:gs pos="51000">
              <a:srgbClr val="FFFFCC"/>
            </a:gs>
            <a:gs pos="100000">
              <a:srgbClr val="CCECFF"/>
            </a:gs>
            <a:gs pos="76000">
              <a:srgbClr val="CC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7003" y="431288"/>
            <a:ext cx="3759972" cy="26254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64" y="3356750"/>
            <a:ext cx="3916040" cy="268932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396" y="3376356"/>
            <a:ext cx="3688579" cy="257625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3282" y="485931"/>
            <a:ext cx="3752409" cy="25708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964" y="3315396"/>
            <a:ext cx="3810771" cy="26372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660" y="447121"/>
            <a:ext cx="3851247" cy="25938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0384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CCC"/>
            </a:gs>
            <a:gs pos="25000">
              <a:srgbClr val="FFCC99"/>
            </a:gs>
            <a:gs pos="51000">
              <a:srgbClr val="FFFFCC"/>
            </a:gs>
            <a:gs pos="100000">
              <a:srgbClr val="CCECFF"/>
            </a:gs>
            <a:gs pos="76000">
              <a:srgbClr val="CCFFC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8330" y="3429398"/>
            <a:ext cx="3821430" cy="266914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890" y="411878"/>
            <a:ext cx="3892550" cy="26591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" y="3483980"/>
            <a:ext cx="3849212" cy="261455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4946" y="3483980"/>
            <a:ext cx="3730530" cy="261455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7288" y="411878"/>
            <a:ext cx="3810268" cy="267837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300" y="411878"/>
            <a:ext cx="3640176" cy="2579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108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>ABtec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 Parker</dc:creator>
  <cp:lastModifiedBy>I Parker</cp:lastModifiedBy>
  <cp:revision>4</cp:revision>
  <dcterms:created xsi:type="dcterms:W3CDTF">2021-02-08T13:35:31Z</dcterms:created>
  <dcterms:modified xsi:type="dcterms:W3CDTF">2021-02-19T17:32:01Z</dcterms:modified>
</cp:coreProperties>
</file>