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1"/>
  </p:notesMasterIdLst>
  <p:sldIdLst>
    <p:sldId id="257" r:id="rId3"/>
    <p:sldId id="258" r:id="rId4"/>
    <p:sldId id="259" r:id="rId5"/>
    <p:sldId id="260" r:id="rId6"/>
    <p:sldId id="261" r:id="rId7"/>
    <p:sldId id="262" r:id="rId8"/>
    <p:sldId id="263" r:id="rId9"/>
    <p:sldId id="272" r:id="rId10"/>
    <p:sldId id="264" r:id="rId11"/>
    <p:sldId id="265" r:id="rId12"/>
    <p:sldId id="266" r:id="rId13"/>
    <p:sldId id="267" r:id="rId14"/>
    <p:sldId id="268" r:id="rId15"/>
    <p:sldId id="273" r:id="rId16"/>
    <p:sldId id="270" r:id="rId17"/>
    <p:sldId id="275" r:id="rId18"/>
    <p:sldId id="274"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641C11-193C-4D32-B1F9-E409CF98212C}" type="datetimeFigureOut">
              <a:rPr lang="en-GB" smtClean="0"/>
              <a:t>22/06/2023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696995-C943-458C-B0B3-8C9E8176CDBD}" type="slidenum">
              <a:rPr lang="en-GB" smtClean="0"/>
              <a:t>‹#›</a:t>
            </a:fld>
            <a:endParaRPr lang="en-GB"/>
          </a:p>
        </p:txBody>
      </p:sp>
    </p:spTree>
    <p:extLst>
      <p:ext uri="{BB962C8B-B14F-4D97-AF65-F5344CB8AC3E}">
        <p14:creationId xmlns:p14="http://schemas.microsoft.com/office/powerpoint/2010/main" val="1135810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547788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696995-C943-458C-B0B3-8C9E8176CDBD}" type="slidenum">
              <a:rPr lang="en-GB" smtClean="0"/>
              <a:t>2</a:t>
            </a:fld>
            <a:endParaRPr lang="en-GB"/>
          </a:p>
        </p:txBody>
      </p:sp>
    </p:spTree>
    <p:extLst>
      <p:ext uri="{BB962C8B-B14F-4D97-AF65-F5344CB8AC3E}">
        <p14:creationId xmlns:p14="http://schemas.microsoft.com/office/powerpoint/2010/main" val="3235838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latin typeface="Times New Roman" panose="02020603050405020304" pitchFamily="18" charset="0"/>
              <a:cs typeface="Arial" panose="020B0604020202020204" pitchFamily="34" charset="0"/>
            </a:endParaRP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03541DF-65AE-418B-ABD6-44048C3EF905}"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2793693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0B1E975-496C-4E80-BA44-9E24FF3245BC}"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284180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24816C5-F395-47EC-8409-D894EFE3CA45}"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732840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741617C-EDAA-4DBA-A951-4BF1FFEF2337}"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9249841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154849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938097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212977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C370EA5-4F91-4BCF-ACDC-5606E803DBF8}"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dirty="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299436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2882054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1206171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6222866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778464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20EFB8F-4090-4BBC-9C94-16803CAF2AA2}"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740727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20EFB8F-4090-4BBC-9C94-16803CAF2AA2}"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97012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20EFB8F-4090-4BBC-9C94-16803CAF2AA2}"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398959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048A479-FBF5-471A-8802-B2C7936CBC8E}" type="slidenum">
              <a:rPr kumimoji="0" lang="en-GB" altLang="en-US" sz="1200" b="0" i="0" u="none" strike="noStrike" kern="1200" cap="none" spc="0" normalizeH="0" baseline="0" noProof="0" smtClean="0">
                <a:ln>
                  <a:noFill/>
                </a:ln>
                <a:solidFill>
                  <a:srgbClr val="000000"/>
                </a:solidFill>
                <a:effectLst/>
                <a:uLnTx/>
                <a:uFillTx/>
                <a:latin typeface="Tahoma" panose="020B0604030504040204" pitchFamily="34"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Tahoma" panose="020B060403050404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2081063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800" smtClean="0"/>
            </a:p>
          </p:txBody>
        </p:sp>
      </p:grpSp>
      <p:sp>
        <p:nvSpPr>
          <p:cNvPr id="95244" name="Rectangle 12"/>
          <p:cNvSpPr>
            <a:spLocks noGrp="1" noChangeArrowheads="1"/>
          </p:cNvSpPr>
          <p:nvPr>
            <p:ph type="ctrTitle"/>
          </p:nvPr>
        </p:nvSpPr>
        <p:spPr>
          <a:xfrm>
            <a:off x="1320800" y="1676400"/>
            <a:ext cx="10363200" cy="1462088"/>
          </a:xfrm>
        </p:spPr>
        <p:txBody>
          <a:bodyPr/>
          <a:lstStyle>
            <a:lvl1pPr>
              <a:defRPr/>
            </a:lvl1pPr>
          </a:lstStyle>
          <a:p>
            <a:r>
              <a:rPr lang="en-GB"/>
              <a:t>Click to edit Master title style</a:t>
            </a:r>
          </a:p>
        </p:txBody>
      </p:sp>
      <p:sp>
        <p:nvSpPr>
          <p:cNvPr id="95245" name="Rectangle 13"/>
          <p:cNvSpPr>
            <a:spLocks noGrp="1" noChangeArrowheads="1"/>
          </p:cNvSpPr>
          <p:nvPr>
            <p:ph type="subTitle" idx="1"/>
          </p:nvPr>
        </p:nvSpPr>
        <p:spPr>
          <a:xfrm>
            <a:off x="1828800" y="3886200"/>
            <a:ext cx="8534400" cy="1752600"/>
          </a:xfrm>
        </p:spPr>
        <p:txBody>
          <a:bodyPr/>
          <a:lstStyle>
            <a:lvl1pPr marL="0" indent="0" algn="ctr">
              <a:buFont typeface="Wingdings" pitchFamily="2" charset="2"/>
              <a:buNone/>
              <a:defRPr/>
            </a:lvl1pPr>
          </a:lstStyle>
          <a:p>
            <a:r>
              <a:rPr lang="en-GB"/>
              <a:t>Click to edit Master subtitle style</a:t>
            </a:r>
          </a:p>
        </p:txBody>
      </p:sp>
      <p:sp>
        <p:nvSpPr>
          <p:cNvPr id="14" name="Rectangle 14"/>
          <p:cNvSpPr>
            <a:spLocks noGrp="1" noChangeArrowheads="1"/>
          </p:cNvSpPr>
          <p:nvPr>
            <p:ph type="dt" sz="half" idx="10"/>
          </p:nvPr>
        </p:nvSpPr>
        <p:spPr>
          <a:xfrm>
            <a:off x="1320800" y="6248400"/>
            <a:ext cx="2540000" cy="457200"/>
          </a:xfrm>
        </p:spPr>
        <p:txBody>
          <a:bodyPr/>
          <a:lstStyle>
            <a:lvl1pPr>
              <a:defRPr>
                <a:solidFill>
                  <a:schemeClr val="bg2"/>
                </a:solidFill>
              </a:defRPr>
            </a:lvl1pPr>
          </a:lstStyle>
          <a:p>
            <a:pPr>
              <a:defRPr/>
            </a:pPr>
            <a:endParaRPr lang="en-GB"/>
          </a:p>
        </p:txBody>
      </p:sp>
      <p:sp>
        <p:nvSpPr>
          <p:cNvPr id="15" name="Rectangle 15"/>
          <p:cNvSpPr>
            <a:spLocks noGrp="1" noChangeArrowheads="1"/>
          </p:cNvSpPr>
          <p:nvPr>
            <p:ph type="ftr" sz="quarter" idx="11"/>
          </p:nvPr>
        </p:nvSpPr>
        <p:spPr>
          <a:xfrm>
            <a:off x="4572000" y="6248400"/>
            <a:ext cx="3860800" cy="457200"/>
          </a:xfrm>
        </p:spPr>
        <p:txBody>
          <a:bodyPr/>
          <a:lstStyle>
            <a:lvl1pPr>
              <a:defRPr>
                <a:solidFill>
                  <a:schemeClr val="bg2"/>
                </a:solidFill>
              </a:defRPr>
            </a:lvl1pPr>
          </a:lstStyle>
          <a:p>
            <a:pPr>
              <a:defRPr/>
            </a:pPr>
            <a:endParaRPr lang="en-GB"/>
          </a:p>
        </p:txBody>
      </p:sp>
      <p:sp>
        <p:nvSpPr>
          <p:cNvPr id="16" name="Rectangle 16"/>
          <p:cNvSpPr>
            <a:spLocks noGrp="1" noChangeArrowheads="1"/>
          </p:cNvSpPr>
          <p:nvPr>
            <p:ph type="sldNum" sz="quarter" idx="12"/>
          </p:nvPr>
        </p:nvSpPr>
        <p:spPr>
          <a:xfrm>
            <a:off x="9144000" y="6248400"/>
            <a:ext cx="2540000" cy="457200"/>
          </a:xfrm>
        </p:spPr>
        <p:txBody>
          <a:bodyPr/>
          <a:lstStyle>
            <a:lvl1pPr>
              <a:defRPr>
                <a:solidFill>
                  <a:schemeClr val="bg2"/>
                </a:solidFill>
              </a:defRPr>
            </a:lvl1pPr>
          </a:lstStyle>
          <a:p>
            <a:pPr>
              <a:defRPr/>
            </a:pPr>
            <a:fld id="{0ECC88AF-E926-42B3-A3C0-5F0741708266}" type="slidenum">
              <a:rPr lang="en-GB" altLang="en-US"/>
              <a:pPr>
                <a:defRPr/>
              </a:pPr>
              <a:t>‹#›</a:t>
            </a:fld>
            <a:endParaRPr lang="en-GB" altLang="en-US"/>
          </a:p>
        </p:txBody>
      </p:sp>
    </p:spTree>
    <p:extLst>
      <p:ext uri="{BB962C8B-B14F-4D97-AF65-F5344CB8AC3E}">
        <p14:creationId xmlns:p14="http://schemas.microsoft.com/office/powerpoint/2010/main" val="2896834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A9891CD0-237B-48EC-8B30-3BB04FA157A4}" type="slidenum">
              <a:rPr lang="en-GB" altLang="en-US"/>
              <a:pPr>
                <a:defRPr/>
              </a:pPr>
              <a:t>‹#›</a:t>
            </a:fld>
            <a:endParaRPr lang="en-GB" altLang="en-US"/>
          </a:p>
        </p:txBody>
      </p:sp>
    </p:spTree>
    <p:extLst>
      <p:ext uri="{BB962C8B-B14F-4D97-AF65-F5344CB8AC3E}">
        <p14:creationId xmlns:p14="http://schemas.microsoft.com/office/powerpoint/2010/main" val="2106481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EB1E234A-7E9C-423E-9144-FAAC9A103D31}" type="slidenum">
              <a:rPr lang="en-GB" altLang="en-US"/>
              <a:pPr>
                <a:defRPr/>
              </a:pPr>
              <a:t>‹#›</a:t>
            </a:fld>
            <a:endParaRPr lang="en-GB" altLang="en-US"/>
          </a:p>
        </p:txBody>
      </p:sp>
    </p:spTree>
    <p:extLst>
      <p:ext uri="{BB962C8B-B14F-4D97-AF65-F5344CB8AC3E}">
        <p14:creationId xmlns:p14="http://schemas.microsoft.com/office/powerpoint/2010/main" val="344400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576917" y="2017713"/>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860117" y="2017713"/>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E41769D2-F231-4A3F-A5C6-8464028262E2}" type="slidenum">
              <a:rPr lang="en-GB" altLang="en-US"/>
              <a:pPr>
                <a:defRPr/>
              </a:pPr>
              <a:t>‹#›</a:t>
            </a:fld>
            <a:endParaRPr lang="en-GB" altLang="en-US"/>
          </a:p>
        </p:txBody>
      </p:sp>
    </p:spTree>
    <p:extLst>
      <p:ext uri="{BB962C8B-B14F-4D97-AF65-F5344CB8AC3E}">
        <p14:creationId xmlns:p14="http://schemas.microsoft.com/office/powerpoint/2010/main" val="2336156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1"/>
          <p:cNvSpPr>
            <a:spLocks noGrp="1" noChangeArrowheads="1"/>
          </p:cNvSpPr>
          <p:nvPr>
            <p:ph type="dt" sz="half" idx="10"/>
          </p:nvPr>
        </p:nvSpPr>
        <p:spPr>
          <a:ln/>
        </p:spPr>
        <p:txBody>
          <a:bodyPr/>
          <a:lstStyle>
            <a:lvl1pPr>
              <a:defRPr/>
            </a:lvl1pPr>
          </a:lstStyle>
          <a:p>
            <a:pPr>
              <a:defRPr/>
            </a:pPr>
            <a:endParaRPr lang="en-GB"/>
          </a:p>
        </p:txBody>
      </p:sp>
      <p:sp>
        <p:nvSpPr>
          <p:cNvPr id="8" name="Rectangle 12"/>
          <p:cNvSpPr>
            <a:spLocks noGrp="1" noChangeArrowheads="1"/>
          </p:cNvSpPr>
          <p:nvPr>
            <p:ph type="ftr" sz="quarter" idx="11"/>
          </p:nvPr>
        </p:nvSpPr>
        <p:spPr>
          <a:ln/>
        </p:spPr>
        <p:txBody>
          <a:bodyPr/>
          <a:lstStyle>
            <a:lvl1pPr>
              <a:defRPr/>
            </a:lvl1pPr>
          </a:lstStyle>
          <a:p>
            <a:pPr>
              <a:defRPr/>
            </a:pPr>
            <a:endParaRPr lang="en-GB"/>
          </a:p>
        </p:txBody>
      </p:sp>
      <p:sp>
        <p:nvSpPr>
          <p:cNvPr id="9" name="Rectangle 13"/>
          <p:cNvSpPr>
            <a:spLocks noGrp="1" noChangeArrowheads="1"/>
          </p:cNvSpPr>
          <p:nvPr>
            <p:ph type="sldNum" sz="quarter" idx="12"/>
          </p:nvPr>
        </p:nvSpPr>
        <p:spPr>
          <a:ln/>
        </p:spPr>
        <p:txBody>
          <a:bodyPr/>
          <a:lstStyle>
            <a:lvl1pPr>
              <a:defRPr/>
            </a:lvl1pPr>
          </a:lstStyle>
          <a:p>
            <a:pPr>
              <a:defRPr/>
            </a:pPr>
            <a:fld id="{195EA89E-4A35-47DB-938A-E16D747903DF}" type="slidenum">
              <a:rPr lang="en-GB" altLang="en-US"/>
              <a:pPr>
                <a:defRPr/>
              </a:pPr>
              <a:t>‹#›</a:t>
            </a:fld>
            <a:endParaRPr lang="en-GB" altLang="en-US"/>
          </a:p>
        </p:txBody>
      </p:sp>
    </p:spTree>
    <p:extLst>
      <p:ext uri="{BB962C8B-B14F-4D97-AF65-F5344CB8AC3E}">
        <p14:creationId xmlns:p14="http://schemas.microsoft.com/office/powerpoint/2010/main" val="127654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1"/>
          <p:cNvSpPr>
            <a:spLocks noGrp="1" noChangeArrowheads="1"/>
          </p:cNvSpPr>
          <p:nvPr>
            <p:ph type="dt" sz="half" idx="10"/>
          </p:nvPr>
        </p:nvSpPr>
        <p:spPr>
          <a:ln/>
        </p:spPr>
        <p:txBody>
          <a:bodyPr/>
          <a:lstStyle>
            <a:lvl1pPr>
              <a:defRPr/>
            </a:lvl1pPr>
          </a:lstStyle>
          <a:p>
            <a:pPr>
              <a:defRPr/>
            </a:pPr>
            <a:endParaRPr lang="en-GB"/>
          </a:p>
        </p:txBody>
      </p:sp>
      <p:sp>
        <p:nvSpPr>
          <p:cNvPr id="4" name="Rectangle 12"/>
          <p:cNvSpPr>
            <a:spLocks noGrp="1" noChangeArrowheads="1"/>
          </p:cNvSpPr>
          <p:nvPr>
            <p:ph type="ftr" sz="quarter" idx="11"/>
          </p:nvPr>
        </p:nvSpPr>
        <p:spPr>
          <a:ln/>
        </p:spPr>
        <p:txBody>
          <a:bodyPr/>
          <a:lstStyle>
            <a:lvl1pPr>
              <a:defRPr/>
            </a:lvl1pPr>
          </a:lstStyle>
          <a:p>
            <a:pPr>
              <a:defRPr/>
            </a:pPr>
            <a:endParaRPr lang="en-GB"/>
          </a:p>
        </p:txBody>
      </p:sp>
      <p:sp>
        <p:nvSpPr>
          <p:cNvPr id="5" name="Rectangle 13"/>
          <p:cNvSpPr>
            <a:spLocks noGrp="1" noChangeArrowheads="1"/>
          </p:cNvSpPr>
          <p:nvPr>
            <p:ph type="sldNum" sz="quarter" idx="12"/>
          </p:nvPr>
        </p:nvSpPr>
        <p:spPr>
          <a:ln/>
        </p:spPr>
        <p:txBody>
          <a:bodyPr/>
          <a:lstStyle>
            <a:lvl1pPr>
              <a:defRPr/>
            </a:lvl1pPr>
          </a:lstStyle>
          <a:p>
            <a:pPr>
              <a:defRPr/>
            </a:pPr>
            <a:fld id="{2BDF5C4B-80D9-40B0-9429-8CD094873681}" type="slidenum">
              <a:rPr lang="en-GB" altLang="en-US"/>
              <a:pPr>
                <a:defRPr/>
              </a:pPr>
              <a:t>‹#›</a:t>
            </a:fld>
            <a:endParaRPr lang="en-GB" altLang="en-US"/>
          </a:p>
        </p:txBody>
      </p:sp>
    </p:spTree>
    <p:extLst>
      <p:ext uri="{BB962C8B-B14F-4D97-AF65-F5344CB8AC3E}">
        <p14:creationId xmlns:p14="http://schemas.microsoft.com/office/powerpoint/2010/main" val="3953219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GB"/>
          </a:p>
        </p:txBody>
      </p:sp>
      <p:sp>
        <p:nvSpPr>
          <p:cNvPr id="3" name="Rectangle 12"/>
          <p:cNvSpPr>
            <a:spLocks noGrp="1" noChangeArrowheads="1"/>
          </p:cNvSpPr>
          <p:nvPr>
            <p:ph type="ftr" sz="quarter" idx="11"/>
          </p:nvPr>
        </p:nvSpPr>
        <p:spPr>
          <a:ln/>
        </p:spPr>
        <p:txBody>
          <a:bodyPr/>
          <a:lstStyle>
            <a:lvl1pPr>
              <a:defRPr/>
            </a:lvl1pPr>
          </a:lstStyle>
          <a:p>
            <a:pPr>
              <a:defRPr/>
            </a:pPr>
            <a:endParaRPr lang="en-GB"/>
          </a:p>
        </p:txBody>
      </p:sp>
      <p:sp>
        <p:nvSpPr>
          <p:cNvPr id="4" name="Rectangle 13"/>
          <p:cNvSpPr>
            <a:spLocks noGrp="1" noChangeArrowheads="1"/>
          </p:cNvSpPr>
          <p:nvPr>
            <p:ph type="sldNum" sz="quarter" idx="12"/>
          </p:nvPr>
        </p:nvSpPr>
        <p:spPr>
          <a:ln/>
        </p:spPr>
        <p:txBody>
          <a:bodyPr/>
          <a:lstStyle>
            <a:lvl1pPr>
              <a:defRPr/>
            </a:lvl1pPr>
          </a:lstStyle>
          <a:p>
            <a:pPr>
              <a:defRPr/>
            </a:pPr>
            <a:fld id="{709C14CA-9E59-40A3-8422-B04F20376BF0}" type="slidenum">
              <a:rPr lang="en-GB" altLang="en-US"/>
              <a:pPr>
                <a:defRPr/>
              </a:pPr>
              <a:t>‹#›</a:t>
            </a:fld>
            <a:endParaRPr lang="en-GB" altLang="en-US"/>
          </a:p>
        </p:txBody>
      </p:sp>
    </p:spTree>
    <p:extLst>
      <p:ext uri="{BB962C8B-B14F-4D97-AF65-F5344CB8AC3E}">
        <p14:creationId xmlns:p14="http://schemas.microsoft.com/office/powerpoint/2010/main" val="640738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C7562EBE-D785-4DAD-BBB8-278087414ED9}" type="slidenum">
              <a:rPr lang="en-GB" altLang="en-US"/>
              <a:pPr>
                <a:defRPr/>
              </a:pPr>
              <a:t>‹#›</a:t>
            </a:fld>
            <a:endParaRPr lang="en-GB" altLang="en-US"/>
          </a:p>
        </p:txBody>
      </p:sp>
    </p:spTree>
    <p:extLst>
      <p:ext uri="{BB962C8B-B14F-4D97-AF65-F5344CB8AC3E}">
        <p14:creationId xmlns:p14="http://schemas.microsoft.com/office/powerpoint/2010/main" val="710121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E80F6D76-7629-4F1E-B6E0-B861A4C2E9F3}" type="slidenum">
              <a:rPr lang="en-GB" altLang="en-US"/>
              <a:pPr>
                <a:defRPr/>
              </a:pPr>
              <a:t>‹#›</a:t>
            </a:fld>
            <a:endParaRPr lang="en-GB" altLang="en-US"/>
          </a:p>
        </p:txBody>
      </p:sp>
    </p:spTree>
    <p:extLst>
      <p:ext uri="{BB962C8B-B14F-4D97-AF65-F5344CB8AC3E}">
        <p14:creationId xmlns:p14="http://schemas.microsoft.com/office/powerpoint/2010/main" val="2110991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F9FF05EB-7ED1-4ADA-93F8-19E190AF6125}" type="slidenum">
              <a:rPr lang="en-GB" altLang="en-US"/>
              <a:pPr>
                <a:defRPr/>
              </a:pPr>
              <a:t>‹#›</a:t>
            </a:fld>
            <a:endParaRPr lang="en-GB" altLang="en-US"/>
          </a:p>
        </p:txBody>
      </p:sp>
    </p:spTree>
    <p:extLst>
      <p:ext uri="{BB962C8B-B14F-4D97-AF65-F5344CB8AC3E}">
        <p14:creationId xmlns:p14="http://schemas.microsoft.com/office/powerpoint/2010/main" val="3374578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38733" y="214313"/>
            <a:ext cx="2601384" cy="5918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534584" y="214313"/>
            <a:ext cx="7600949"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BAF85280-1876-4F52-A1B7-FFABF9763601}" type="slidenum">
              <a:rPr lang="en-GB" altLang="en-US"/>
              <a:pPr>
                <a:defRPr/>
              </a:pPr>
              <a:t>‹#›</a:t>
            </a:fld>
            <a:endParaRPr lang="en-GB" altLang="en-US"/>
          </a:p>
        </p:txBody>
      </p:sp>
    </p:spTree>
    <p:extLst>
      <p:ext uri="{BB962C8B-B14F-4D97-AF65-F5344CB8AC3E}">
        <p14:creationId xmlns:p14="http://schemas.microsoft.com/office/powerpoint/2010/main" val="426455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2" y="2438403"/>
            <a:ext cx="12012084"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defRPr/>
              </a:pPr>
              <a:endParaRPr lang="en-US" altLang="en-US" sz="1350" smtClean="0"/>
            </a:p>
          </p:txBody>
        </p:sp>
      </p:grpSp>
      <p:sp>
        <p:nvSpPr>
          <p:cNvPr id="95244" name="Rectangle 12"/>
          <p:cNvSpPr>
            <a:spLocks noGrp="1" noChangeArrowheads="1"/>
          </p:cNvSpPr>
          <p:nvPr>
            <p:ph type="ctrTitle"/>
          </p:nvPr>
        </p:nvSpPr>
        <p:spPr>
          <a:xfrm>
            <a:off x="1320800" y="1676400"/>
            <a:ext cx="10363200" cy="1462088"/>
          </a:xfrm>
        </p:spPr>
        <p:txBody>
          <a:bodyPr/>
          <a:lstStyle>
            <a:lvl1pPr>
              <a:defRPr/>
            </a:lvl1pPr>
          </a:lstStyle>
          <a:p>
            <a:r>
              <a:rPr lang="en-GB"/>
              <a:t>Click to edit Master title style</a:t>
            </a:r>
          </a:p>
        </p:txBody>
      </p:sp>
      <p:sp>
        <p:nvSpPr>
          <p:cNvPr id="95245" name="Rectangle 13"/>
          <p:cNvSpPr>
            <a:spLocks noGrp="1" noChangeArrowheads="1"/>
          </p:cNvSpPr>
          <p:nvPr>
            <p:ph type="subTitle" idx="1"/>
          </p:nvPr>
        </p:nvSpPr>
        <p:spPr>
          <a:xfrm>
            <a:off x="1828800" y="3886200"/>
            <a:ext cx="8534400" cy="1752600"/>
          </a:xfrm>
        </p:spPr>
        <p:txBody>
          <a:bodyPr/>
          <a:lstStyle>
            <a:lvl1pPr marL="0" indent="0" algn="ctr">
              <a:buFont typeface="Wingdings" pitchFamily="2" charset="2"/>
              <a:buNone/>
              <a:defRPr/>
            </a:lvl1pPr>
          </a:lstStyle>
          <a:p>
            <a:r>
              <a:rPr lang="en-GB"/>
              <a:t>Click to edit Master subtitle style</a:t>
            </a:r>
          </a:p>
        </p:txBody>
      </p:sp>
      <p:sp>
        <p:nvSpPr>
          <p:cNvPr id="14" name="Rectangle 14"/>
          <p:cNvSpPr>
            <a:spLocks noGrp="1" noChangeArrowheads="1"/>
          </p:cNvSpPr>
          <p:nvPr>
            <p:ph type="dt" sz="half" idx="10"/>
          </p:nvPr>
        </p:nvSpPr>
        <p:spPr>
          <a:xfrm>
            <a:off x="1320800" y="6248400"/>
            <a:ext cx="2540000" cy="457200"/>
          </a:xfrm>
        </p:spPr>
        <p:txBody>
          <a:bodyPr/>
          <a:lstStyle>
            <a:lvl1pPr>
              <a:defRPr>
                <a:solidFill>
                  <a:schemeClr val="bg2"/>
                </a:solidFill>
              </a:defRPr>
            </a:lvl1pPr>
          </a:lstStyle>
          <a:p>
            <a:pPr>
              <a:defRPr/>
            </a:pPr>
            <a:endParaRPr lang="en-GB"/>
          </a:p>
        </p:txBody>
      </p:sp>
      <p:sp>
        <p:nvSpPr>
          <p:cNvPr id="15" name="Rectangle 15"/>
          <p:cNvSpPr>
            <a:spLocks noGrp="1" noChangeArrowheads="1"/>
          </p:cNvSpPr>
          <p:nvPr>
            <p:ph type="ftr" sz="quarter" idx="11"/>
          </p:nvPr>
        </p:nvSpPr>
        <p:spPr>
          <a:xfrm>
            <a:off x="4572000" y="6248400"/>
            <a:ext cx="3860800" cy="457200"/>
          </a:xfrm>
        </p:spPr>
        <p:txBody>
          <a:bodyPr/>
          <a:lstStyle>
            <a:lvl1pPr>
              <a:defRPr>
                <a:solidFill>
                  <a:schemeClr val="bg2"/>
                </a:solidFill>
              </a:defRPr>
            </a:lvl1pPr>
          </a:lstStyle>
          <a:p>
            <a:pPr>
              <a:defRPr/>
            </a:pPr>
            <a:endParaRPr lang="en-GB"/>
          </a:p>
        </p:txBody>
      </p:sp>
      <p:sp>
        <p:nvSpPr>
          <p:cNvPr id="16" name="Rectangle 16"/>
          <p:cNvSpPr>
            <a:spLocks noGrp="1" noChangeArrowheads="1"/>
          </p:cNvSpPr>
          <p:nvPr>
            <p:ph type="sldNum" sz="quarter" idx="12"/>
          </p:nvPr>
        </p:nvSpPr>
        <p:spPr>
          <a:xfrm>
            <a:off x="9144000" y="6248400"/>
            <a:ext cx="2540000" cy="457200"/>
          </a:xfrm>
        </p:spPr>
        <p:txBody>
          <a:bodyPr/>
          <a:lstStyle>
            <a:lvl1pPr>
              <a:defRPr>
                <a:solidFill>
                  <a:schemeClr val="bg2"/>
                </a:solidFill>
              </a:defRPr>
            </a:lvl1pPr>
          </a:lstStyle>
          <a:p>
            <a:pPr>
              <a:defRPr/>
            </a:pPr>
            <a:fld id="{0ECC88AF-E926-42B3-A3C0-5F0741708266}" type="slidenum">
              <a:rPr lang="en-GB" altLang="en-US"/>
              <a:pPr>
                <a:defRPr/>
              </a:pPr>
              <a:t>‹#›</a:t>
            </a:fld>
            <a:endParaRPr lang="en-GB" altLang="en-US"/>
          </a:p>
        </p:txBody>
      </p:sp>
    </p:spTree>
    <p:extLst>
      <p:ext uri="{BB962C8B-B14F-4D97-AF65-F5344CB8AC3E}">
        <p14:creationId xmlns:p14="http://schemas.microsoft.com/office/powerpoint/2010/main" val="4118654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A9891CD0-237B-48EC-8B30-3BB04FA157A4}" type="slidenum">
              <a:rPr lang="en-GB" altLang="en-US"/>
              <a:pPr>
                <a:defRPr/>
              </a:pPr>
              <a:t>‹#›</a:t>
            </a:fld>
            <a:endParaRPr lang="en-GB" altLang="en-US"/>
          </a:p>
        </p:txBody>
      </p:sp>
    </p:spTree>
    <p:extLst>
      <p:ext uri="{BB962C8B-B14F-4D97-AF65-F5344CB8AC3E}">
        <p14:creationId xmlns:p14="http://schemas.microsoft.com/office/powerpoint/2010/main" val="27683142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EB1E234A-7E9C-423E-9144-FAAC9A103D31}" type="slidenum">
              <a:rPr lang="en-GB" altLang="en-US"/>
              <a:pPr>
                <a:defRPr/>
              </a:pPr>
              <a:t>‹#›</a:t>
            </a:fld>
            <a:endParaRPr lang="en-GB" altLang="en-US"/>
          </a:p>
        </p:txBody>
      </p:sp>
    </p:spTree>
    <p:extLst>
      <p:ext uri="{BB962C8B-B14F-4D97-AF65-F5344CB8AC3E}">
        <p14:creationId xmlns:p14="http://schemas.microsoft.com/office/powerpoint/2010/main" val="798422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576917" y="2017713"/>
            <a:ext cx="508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860117" y="2017713"/>
            <a:ext cx="508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E41769D2-F231-4A3F-A5C6-8464028262E2}" type="slidenum">
              <a:rPr lang="en-GB" altLang="en-US"/>
              <a:pPr>
                <a:defRPr/>
              </a:pPr>
              <a:t>‹#›</a:t>
            </a:fld>
            <a:endParaRPr lang="en-GB" altLang="en-US"/>
          </a:p>
        </p:txBody>
      </p:sp>
    </p:spTree>
    <p:extLst>
      <p:ext uri="{BB962C8B-B14F-4D97-AF65-F5344CB8AC3E}">
        <p14:creationId xmlns:p14="http://schemas.microsoft.com/office/powerpoint/2010/main" val="33947694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1"/>
          <p:cNvSpPr>
            <a:spLocks noGrp="1" noChangeArrowheads="1"/>
          </p:cNvSpPr>
          <p:nvPr>
            <p:ph type="dt" sz="half" idx="10"/>
          </p:nvPr>
        </p:nvSpPr>
        <p:spPr>
          <a:ln/>
        </p:spPr>
        <p:txBody>
          <a:bodyPr/>
          <a:lstStyle>
            <a:lvl1pPr>
              <a:defRPr/>
            </a:lvl1pPr>
          </a:lstStyle>
          <a:p>
            <a:pPr>
              <a:defRPr/>
            </a:pPr>
            <a:endParaRPr lang="en-GB"/>
          </a:p>
        </p:txBody>
      </p:sp>
      <p:sp>
        <p:nvSpPr>
          <p:cNvPr id="8" name="Rectangle 12"/>
          <p:cNvSpPr>
            <a:spLocks noGrp="1" noChangeArrowheads="1"/>
          </p:cNvSpPr>
          <p:nvPr>
            <p:ph type="ftr" sz="quarter" idx="11"/>
          </p:nvPr>
        </p:nvSpPr>
        <p:spPr>
          <a:ln/>
        </p:spPr>
        <p:txBody>
          <a:bodyPr/>
          <a:lstStyle>
            <a:lvl1pPr>
              <a:defRPr/>
            </a:lvl1pPr>
          </a:lstStyle>
          <a:p>
            <a:pPr>
              <a:defRPr/>
            </a:pPr>
            <a:endParaRPr lang="en-GB"/>
          </a:p>
        </p:txBody>
      </p:sp>
      <p:sp>
        <p:nvSpPr>
          <p:cNvPr id="9" name="Rectangle 13"/>
          <p:cNvSpPr>
            <a:spLocks noGrp="1" noChangeArrowheads="1"/>
          </p:cNvSpPr>
          <p:nvPr>
            <p:ph type="sldNum" sz="quarter" idx="12"/>
          </p:nvPr>
        </p:nvSpPr>
        <p:spPr>
          <a:ln/>
        </p:spPr>
        <p:txBody>
          <a:bodyPr/>
          <a:lstStyle>
            <a:lvl1pPr>
              <a:defRPr/>
            </a:lvl1pPr>
          </a:lstStyle>
          <a:p>
            <a:pPr>
              <a:defRPr/>
            </a:pPr>
            <a:fld id="{195EA89E-4A35-47DB-938A-E16D747903DF}" type="slidenum">
              <a:rPr lang="en-GB" altLang="en-US"/>
              <a:pPr>
                <a:defRPr/>
              </a:pPr>
              <a:t>‹#›</a:t>
            </a:fld>
            <a:endParaRPr lang="en-GB" altLang="en-US"/>
          </a:p>
        </p:txBody>
      </p:sp>
    </p:spTree>
    <p:extLst>
      <p:ext uri="{BB962C8B-B14F-4D97-AF65-F5344CB8AC3E}">
        <p14:creationId xmlns:p14="http://schemas.microsoft.com/office/powerpoint/2010/main" val="32769846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1"/>
          <p:cNvSpPr>
            <a:spLocks noGrp="1" noChangeArrowheads="1"/>
          </p:cNvSpPr>
          <p:nvPr>
            <p:ph type="dt" sz="half" idx="10"/>
          </p:nvPr>
        </p:nvSpPr>
        <p:spPr>
          <a:ln/>
        </p:spPr>
        <p:txBody>
          <a:bodyPr/>
          <a:lstStyle>
            <a:lvl1pPr>
              <a:defRPr/>
            </a:lvl1pPr>
          </a:lstStyle>
          <a:p>
            <a:pPr>
              <a:defRPr/>
            </a:pPr>
            <a:endParaRPr lang="en-GB"/>
          </a:p>
        </p:txBody>
      </p:sp>
      <p:sp>
        <p:nvSpPr>
          <p:cNvPr id="4" name="Rectangle 12"/>
          <p:cNvSpPr>
            <a:spLocks noGrp="1" noChangeArrowheads="1"/>
          </p:cNvSpPr>
          <p:nvPr>
            <p:ph type="ftr" sz="quarter" idx="11"/>
          </p:nvPr>
        </p:nvSpPr>
        <p:spPr>
          <a:ln/>
        </p:spPr>
        <p:txBody>
          <a:bodyPr/>
          <a:lstStyle>
            <a:lvl1pPr>
              <a:defRPr/>
            </a:lvl1pPr>
          </a:lstStyle>
          <a:p>
            <a:pPr>
              <a:defRPr/>
            </a:pPr>
            <a:endParaRPr lang="en-GB"/>
          </a:p>
        </p:txBody>
      </p:sp>
      <p:sp>
        <p:nvSpPr>
          <p:cNvPr id="5" name="Rectangle 13"/>
          <p:cNvSpPr>
            <a:spLocks noGrp="1" noChangeArrowheads="1"/>
          </p:cNvSpPr>
          <p:nvPr>
            <p:ph type="sldNum" sz="quarter" idx="12"/>
          </p:nvPr>
        </p:nvSpPr>
        <p:spPr>
          <a:ln/>
        </p:spPr>
        <p:txBody>
          <a:bodyPr/>
          <a:lstStyle>
            <a:lvl1pPr>
              <a:defRPr/>
            </a:lvl1pPr>
          </a:lstStyle>
          <a:p>
            <a:pPr>
              <a:defRPr/>
            </a:pPr>
            <a:fld id="{2BDF5C4B-80D9-40B0-9429-8CD094873681}" type="slidenum">
              <a:rPr lang="en-GB" altLang="en-US"/>
              <a:pPr>
                <a:defRPr/>
              </a:pPr>
              <a:t>‹#›</a:t>
            </a:fld>
            <a:endParaRPr lang="en-GB" altLang="en-US"/>
          </a:p>
        </p:txBody>
      </p:sp>
    </p:spTree>
    <p:extLst>
      <p:ext uri="{BB962C8B-B14F-4D97-AF65-F5344CB8AC3E}">
        <p14:creationId xmlns:p14="http://schemas.microsoft.com/office/powerpoint/2010/main" val="1107539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GB"/>
          </a:p>
        </p:txBody>
      </p:sp>
      <p:sp>
        <p:nvSpPr>
          <p:cNvPr id="3" name="Rectangle 12"/>
          <p:cNvSpPr>
            <a:spLocks noGrp="1" noChangeArrowheads="1"/>
          </p:cNvSpPr>
          <p:nvPr>
            <p:ph type="ftr" sz="quarter" idx="11"/>
          </p:nvPr>
        </p:nvSpPr>
        <p:spPr>
          <a:ln/>
        </p:spPr>
        <p:txBody>
          <a:bodyPr/>
          <a:lstStyle>
            <a:lvl1pPr>
              <a:defRPr/>
            </a:lvl1pPr>
          </a:lstStyle>
          <a:p>
            <a:pPr>
              <a:defRPr/>
            </a:pPr>
            <a:endParaRPr lang="en-GB"/>
          </a:p>
        </p:txBody>
      </p:sp>
      <p:sp>
        <p:nvSpPr>
          <p:cNvPr id="4" name="Rectangle 13"/>
          <p:cNvSpPr>
            <a:spLocks noGrp="1" noChangeArrowheads="1"/>
          </p:cNvSpPr>
          <p:nvPr>
            <p:ph type="sldNum" sz="quarter" idx="12"/>
          </p:nvPr>
        </p:nvSpPr>
        <p:spPr>
          <a:ln/>
        </p:spPr>
        <p:txBody>
          <a:bodyPr/>
          <a:lstStyle>
            <a:lvl1pPr>
              <a:defRPr/>
            </a:lvl1pPr>
          </a:lstStyle>
          <a:p>
            <a:pPr>
              <a:defRPr/>
            </a:pPr>
            <a:fld id="{709C14CA-9E59-40A3-8422-B04F20376BF0}" type="slidenum">
              <a:rPr lang="en-GB" altLang="en-US"/>
              <a:pPr>
                <a:defRPr/>
              </a:pPr>
              <a:t>‹#›</a:t>
            </a:fld>
            <a:endParaRPr lang="en-GB" altLang="en-US"/>
          </a:p>
        </p:txBody>
      </p:sp>
    </p:spTree>
    <p:extLst>
      <p:ext uri="{BB962C8B-B14F-4D97-AF65-F5344CB8AC3E}">
        <p14:creationId xmlns:p14="http://schemas.microsoft.com/office/powerpoint/2010/main" val="12765434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C7562EBE-D785-4DAD-BBB8-278087414ED9}" type="slidenum">
              <a:rPr lang="en-GB" altLang="en-US"/>
              <a:pPr>
                <a:defRPr/>
              </a:pPr>
              <a:t>‹#›</a:t>
            </a:fld>
            <a:endParaRPr lang="en-GB" altLang="en-US"/>
          </a:p>
        </p:txBody>
      </p:sp>
    </p:spTree>
    <p:extLst>
      <p:ext uri="{BB962C8B-B14F-4D97-AF65-F5344CB8AC3E}">
        <p14:creationId xmlns:p14="http://schemas.microsoft.com/office/powerpoint/2010/main" val="2416826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15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E80F6D76-7629-4F1E-B6E0-B861A4C2E9F3}" type="slidenum">
              <a:rPr lang="en-GB" altLang="en-US"/>
              <a:pPr>
                <a:defRPr/>
              </a:pPr>
              <a:t>‹#›</a:t>
            </a:fld>
            <a:endParaRPr lang="en-GB" altLang="en-US"/>
          </a:p>
        </p:txBody>
      </p:sp>
    </p:spTree>
    <p:extLst>
      <p:ext uri="{BB962C8B-B14F-4D97-AF65-F5344CB8AC3E}">
        <p14:creationId xmlns:p14="http://schemas.microsoft.com/office/powerpoint/2010/main" val="24674196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F9FF05EB-7ED1-4ADA-93F8-19E190AF6125}" type="slidenum">
              <a:rPr lang="en-GB" altLang="en-US"/>
              <a:pPr>
                <a:defRPr/>
              </a:pPr>
              <a:t>‹#›</a:t>
            </a:fld>
            <a:endParaRPr lang="en-GB" altLang="en-US"/>
          </a:p>
        </p:txBody>
      </p:sp>
    </p:spTree>
    <p:extLst>
      <p:ext uri="{BB962C8B-B14F-4D97-AF65-F5344CB8AC3E}">
        <p14:creationId xmlns:p14="http://schemas.microsoft.com/office/powerpoint/2010/main" val="8689508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38733" y="214313"/>
            <a:ext cx="2601384" cy="5918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534584" y="214313"/>
            <a:ext cx="7600949"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BAF85280-1876-4F52-A1B7-FFABF9763601}" type="slidenum">
              <a:rPr lang="en-GB" altLang="en-US"/>
              <a:pPr>
                <a:defRPr/>
              </a:pPr>
              <a:t>‹#›</a:t>
            </a:fld>
            <a:endParaRPr lang="en-GB" altLang="en-US"/>
          </a:p>
        </p:txBody>
      </p:sp>
    </p:spTree>
    <p:extLst>
      <p:ext uri="{BB962C8B-B14F-4D97-AF65-F5344CB8AC3E}">
        <p14:creationId xmlns:p14="http://schemas.microsoft.com/office/powerpoint/2010/main" val="273200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556684" y="1098551"/>
            <a:ext cx="58420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27" name="Rectangle 3"/>
          <p:cNvSpPr>
            <a:spLocks noChangeArrowheads="1"/>
          </p:cNvSpPr>
          <p:nvPr/>
        </p:nvSpPr>
        <p:spPr bwMode="ltGray">
          <a:xfrm>
            <a:off x="1066801" y="1098551"/>
            <a:ext cx="438151"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28" name="Rectangle 4"/>
          <p:cNvSpPr>
            <a:spLocks noChangeArrowheads="1"/>
          </p:cNvSpPr>
          <p:nvPr/>
        </p:nvSpPr>
        <p:spPr bwMode="ltGray">
          <a:xfrm>
            <a:off x="721785" y="1520826"/>
            <a:ext cx="563033"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29" name="Rectangle 5"/>
          <p:cNvSpPr>
            <a:spLocks noChangeArrowheads="1"/>
          </p:cNvSpPr>
          <p:nvPr/>
        </p:nvSpPr>
        <p:spPr bwMode="ltGray">
          <a:xfrm>
            <a:off x="1214967" y="1520826"/>
            <a:ext cx="491067"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30" name="Rectangle 6"/>
          <p:cNvSpPr>
            <a:spLocks noChangeArrowheads="1"/>
          </p:cNvSpPr>
          <p:nvPr/>
        </p:nvSpPr>
        <p:spPr bwMode="ltGray">
          <a:xfrm>
            <a:off x="169333" y="1447801"/>
            <a:ext cx="747184"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31" name="Rectangle 7"/>
          <p:cNvSpPr>
            <a:spLocks noChangeArrowheads="1"/>
          </p:cNvSpPr>
          <p:nvPr/>
        </p:nvSpPr>
        <p:spPr bwMode="gray">
          <a:xfrm>
            <a:off x="1016000" y="990601"/>
            <a:ext cx="42333"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32" name="Rectangle 8"/>
          <p:cNvSpPr>
            <a:spLocks noChangeArrowheads="1"/>
          </p:cNvSpPr>
          <p:nvPr/>
        </p:nvSpPr>
        <p:spPr bwMode="gray">
          <a:xfrm>
            <a:off x="590551" y="1781175"/>
            <a:ext cx="10968567"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2400" smtClean="0">
              <a:cs typeface="Times New Roman" charset="0"/>
            </a:endParaRPr>
          </a:p>
        </p:txBody>
      </p:sp>
      <p:sp>
        <p:nvSpPr>
          <p:cNvPr id="1033" name="Rectangle 9"/>
          <p:cNvSpPr>
            <a:spLocks noGrp="1" noChangeArrowheads="1"/>
          </p:cNvSpPr>
          <p:nvPr>
            <p:ph type="title"/>
          </p:nvPr>
        </p:nvSpPr>
        <p:spPr bwMode="auto">
          <a:xfrm>
            <a:off x="1534585" y="214314"/>
            <a:ext cx="10390716"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smtClean="0"/>
              <a:t>Click to edit Master title style</a:t>
            </a:r>
          </a:p>
        </p:txBody>
      </p:sp>
      <p:sp>
        <p:nvSpPr>
          <p:cNvPr id="1034" name="Rectangle 10"/>
          <p:cNvSpPr>
            <a:spLocks noGrp="1" noChangeArrowheads="1"/>
          </p:cNvSpPr>
          <p:nvPr>
            <p:ph type="body" idx="1"/>
          </p:nvPr>
        </p:nvSpPr>
        <p:spPr bwMode="auto">
          <a:xfrm>
            <a:off x="1576917" y="2017713"/>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4219" name="Rectangle 11"/>
          <p:cNvSpPr>
            <a:spLocks noGrp="1" noChangeArrowheads="1"/>
          </p:cNvSpPr>
          <p:nvPr>
            <p:ph type="dt" sz="half" idx="2"/>
          </p:nvPr>
        </p:nvSpPr>
        <p:spPr bwMode="auto">
          <a:xfrm>
            <a:off x="1549400"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cs typeface="Times New Roman" charset="0"/>
              </a:defRPr>
            </a:lvl1pPr>
          </a:lstStyle>
          <a:p>
            <a:pPr>
              <a:defRPr/>
            </a:pPr>
            <a:endParaRPr lang="en-GB"/>
          </a:p>
        </p:txBody>
      </p:sp>
      <p:sp>
        <p:nvSpPr>
          <p:cNvPr id="94220" name="Rectangle 12"/>
          <p:cNvSpPr>
            <a:spLocks noGrp="1" noChangeArrowheads="1"/>
          </p:cNvSpPr>
          <p:nvPr>
            <p:ph type="ftr" sz="quarter" idx="3"/>
          </p:nvPr>
        </p:nvSpPr>
        <p:spPr bwMode="auto">
          <a:xfrm>
            <a:off x="4876800" y="6243638"/>
            <a:ext cx="3860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cs typeface="Times New Roman" charset="0"/>
              </a:defRPr>
            </a:lvl1pPr>
          </a:lstStyle>
          <a:p>
            <a:pPr>
              <a:defRPr/>
            </a:pPr>
            <a:endParaRPr lang="en-GB"/>
          </a:p>
        </p:txBody>
      </p:sp>
      <p:sp>
        <p:nvSpPr>
          <p:cNvPr id="94221" name="Rectangle 13"/>
          <p:cNvSpPr>
            <a:spLocks noGrp="1" noChangeArrowheads="1"/>
          </p:cNvSpPr>
          <p:nvPr>
            <p:ph type="sldNum" sz="quarter" idx="4"/>
          </p:nvPr>
        </p:nvSpPr>
        <p:spPr bwMode="auto">
          <a:xfrm>
            <a:off x="9389533"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cs typeface="Times New Roman" panose="02020603050405020304" pitchFamily="18" charset="0"/>
              </a:defRPr>
            </a:lvl1pPr>
          </a:lstStyle>
          <a:p>
            <a:pPr>
              <a:defRPr/>
            </a:pPr>
            <a:fld id="{05261C19-0D15-495E-88FE-7BFAEB2F9721}" type="slidenum">
              <a:rPr lang="en-GB" altLang="en-US"/>
              <a:pPr>
                <a:defRPr/>
              </a:pPr>
              <a:t>‹#›</a:t>
            </a:fld>
            <a:endParaRPr lang="en-GB" altLang="en-US"/>
          </a:p>
        </p:txBody>
      </p:sp>
    </p:spTree>
    <p:extLst>
      <p:ext uri="{BB962C8B-B14F-4D97-AF65-F5344CB8AC3E}">
        <p14:creationId xmlns:p14="http://schemas.microsoft.com/office/powerpoint/2010/main" val="19478023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rial" charset="0"/>
        </a:defRPr>
      </a:lvl2pPr>
      <a:lvl3pPr algn="l" rtl="0" eaLnBrk="0" fontAlgn="base" hangingPunct="0">
        <a:spcBef>
          <a:spcPct val="0"/>
        </a:spcBef>
        <a:spcAft>
          <a:spcPct val="0"/>
        </a:spcAft>
        <a:defRPr sz="4400">
          <a:solidFill>
            <a:schemeClr val="tx2"/>
          </a:solidFill>
          <a:latin typeface="Tahoma" pitchFamily="34" charset="0"/>
          <a:cs typeface="Arial" charset="0"/>
        </a:defRPr>
      </a:lvl3pPr>
      <a:lvl4pPr algn="l" rtl="0" eaLnBrk="0" fontAlgn="base" hangingPunct="0">
        <a:spcBef>
          <a:spcPct val="0"/>
        </a:spcBef>
        <a:spcAft>
          <a:spcPct val="0"/>
        </a:spcAft>
        <a:defRPr sz="4400">
          <a:solidFill>
            <a:schemeClr val="tx2"/>
          </a:solidFill>
          <a:latin typeface="Tahoma" pitchFamily="34" charset="0"/>
          <a:cs typeface="Arial" charset="0"/>
        </a:defRPr>
      </a:lvl4pPr>
      <a:lvl5pPr algn="l" rtl="0" eaLnBrk="0" fontAlgn="base" hangingPunct="0">
        <a:spcBef>
          <a:spcPct val="0"/>
        </a:spcBef>
        <a:spcAft>
          <a:spcPct val="0"/>
        </a:spcAft>
        <a:defRPr sz="4400">
          <a:solidFill>
            <a:schemeClr val="tx2"/>
          </a:solidFill>
          <a:latin typeface="Tahoma" pitchFamily="34" charset="0"/>
          <a:cs typeface="Arial" charset="0"/>
        </a:defRPr>
      </a:lvl5pPr>
      <a:lvl6pPr marL="457200" algn="l" rtl="0" fontAlgn="base">
        <a:spcBef>
          <a:spcPct val="0"/>
        </a:spcBef>
        <a:spcAft>
          <a:spcPct val="0"/>
        </a:spcAft>
        <a:defRPr sz="4400">
          <a:solidFill>
            <a:schemeClr val="tx2"/>
          </a:solidFill>
          <a:latin typeface="Tahoma" pitchFamily="34" charset="0"/>
          <a:cs typeface="Arial" charset="0"/>
        </a:defRPr>
      </a:lvl6pPr>
      <a:lvl7pPr marL="914400" algn="l" rtl="0" fontAlgn="base">
        <a:spcBef>
          <a:spcPct val="0"/>
        </a:spcBef>
        <a:spcAft>
          <a:spcPct val="0"/>
        </a:spcAft>
        <a:defRPr sz="4400">
          <a:solidFill>
            <a:schemeClr val="tx2"/>
          </a:solidFill>
          <a:latin typeface="Tahoma" pitchFamily="34" charset="0"/>
          <a:cs typeface="Arial" charset="0"/>
        </a:defRPr>
      </a:lvl7pPr>
      <a:lvl8pPr marL="1371600" algn="l" rtl="0" fontAlgn="base">
        <a:spcBef>
          <a:spcPct val="0"/>
        </a:spcBef>
        <a:spcAft>
          <a:spcPct val="0"/>
        </a:spcAft>
        <a:defRPr sz="4400">
          <a:solidFill>
            <a:schemeClr val="tx2"/>
          </a:solidFill>
          <a:latin typeface="Tahoma" pitchFamily="34" charset="0"/>
          <a:cs typeface="Arial" charset="0"/>
        </a:defRPr>
      </a:lvl8pPr>
      <a:lvl9pPr marL="1828800" algn="l" rtl="0" fontAlgn="base">
        <a:spcBef>
          <a:spcPct val="0"/>
        </a:spcBef>
        <a:spcAft>
          <a:spcPct val="0"/>
        </a:spcAft>
        <a:defRPr sz="4400">
          <a:solidFill>
            <a:schemeClr val="tx2"/>
          </a:solidFill>
          <a:latin typeface="Tahoma" pitchFamily="34" charset="0"/>
          <a:cs typeface="Arial"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556684" y="1098553"/>
            <a:ext cx="58420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27" name="Rectangle 3"/>
          <p:cNvSpPr>
            <a:spLocks noChangeArrowheads="1"/>
          </p:cNvSpPr>
          <p:nvPr/>
        </p:nvSpPr>
        <p:spPr bwMode="ltGray">
          <a:xfrm>
            <a:off x="1066802" y="1098553"/>
            <a:ext cx="438151"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28" name="Rectangle 4"/>
          <p:cNvSpPr>
            <a:spLocks noChangeArrowheads="1"/>
          </p:cNvSpPr>
          <p:nvPr/>
        </p:nvSpPr>
        <p:spPr bwMode="ltGray">
          <a:xfrm>
            <a:off x="721786" y="1520828"/>
            <a:ext cx="563033"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29" name="Rectangle 5"/>
          <p:cNvSpPr>
            <a:spLocks noChangeArrowheads="1"/>
          </p:cNvSpPr>
          <p:nvPr/>
        </p:nvSpPr>
        <p:spPr bwMode="ltGray">
          <a:xfrm>
            <a:off x="1214968" y="1520828"/>
            <a:ext cx="491067"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30" name="Rectangle 6"/>
          <p:cNvSpPr>
            <a:spLocks noChangeArrowheads="1"/>
          </p:cNvSpPr>
          <p:nvPr/>
        </p:nvSpPr>
        <p:spPr bwMode="ltGray">
          <a:xfrm>
            <a:off x="169333" y="1447803"/>
            <a:ext cx="747184"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31" name="Rectangle 7"/>
          <p:cNvSpPr>
            <a:spLocks noChangeArrowheads="1"/>
          </p:cNvSpPr>
          <p:nvPr/>
        </p:nvSpPr>
        <p:spPr bwMode="gray">
          <a:xfrm>
            <a:off x="1016000" y="990603"/>
            <a:ext cx="42333"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32" name="Rectangle 8"/>
          <p:cNvSpPr>
            <a:spLocks noChangeArrowheads="1"/>
          </p:cNvSpPr>
          <p:nvPr/>
        </p:nvSpPr>
        <p:spPr bwMode="gray">
          <a:xfrm>
            <a:off x="590553" y="1781175"/>
            <a:ext cx="10968567"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cs typeface="Arial" charset="0"/>
              </a:defRPr>
            </a:lvl1pPr>
            <a:lvl2pPr marL="742950" indent="-285750">
              <a:defRPr>
                <a:solidFill>
                  <a:schemeClr val="tx1"/>
                </a:solidFill>
                <a:latin typeface="Tahoma" pitchFamily="34" charset="0"/>
                <a:cs typeface="Arial" charset="0"/>
              </a:defRPr>
            </a:lvl2pPr>
            <a:lvl3pPr marL="1143000" indent="-228600">
              <a:defRPr>
                <a:solidFill>
                  <a:schemeClr val="tx1"/>
                </a:solidFill>
                <a:latin typeface="Tahoma" pitchFamily="34" charset="0"/>
                <a:cs typeface="Arial" charset="0"/>
              </a:defRPr>
            </a:lvl3pPr>
            <a:lvl4pPr marL="1600200" indent="-228600">
              <a:defRPr>
                <a:solidFill>
                  <a:schemeClr val="tx1"/>
                </a:solidFill>
                <a:latin typeface="Tahoma" pitchFamily="34" charset="0"/>
                <a:cs typeface="Arial" charset="0"/>
              </a:defRPr>
            </a:lvl4pPr>
            <a:lvl5pPr marL="2057400" indent="-22860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defRPr/>
            </a:pPr>
            <a:endParaRPr kumimoji="1" lang="en-US" altLang="en-US" sz="1800" smtClean="0">
              <a:cs typeface="Times New Roman" charset="0"/>
            </a:endParaRPr>
          </a:p>
        </p:txBody>
      </p:sp>
      <p:sp>
        <p:nvSpPr>
          <p:cNvPr id="1033" name="Rectangle 9"/>
          <p:cNvSpPr>
            <a:spLocks noGrp="1" noChangeArrowheads="1"/>
          </p:cNvSpPr>
          <p:nvPr>
            <p:ph type="title"/>
          </p:nvPr>
        </p:nvSpPr>
        <p:spPr bwMode="auto">
          <a:xfrm>
            <a:off x="1534586" y="214314"/>
            <a:ext cx="10390716"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smtClean="0"/>
              <a:t>Click to edit Master title style</a:t>
            </a:r>
          </a:p>
        </p:txBody>
      </p:sp>
      <p:sp>
        <p:nvSpPr>
          <p:cNvPr id="1034" name="Rectangle 10"/>
          <p:cNvSpPr>
            <a:spLocks noGrp="1" noChangeArrowheads="1"/>
          </p:cNvSpPr>
          <p:nvPr>
            <p:ph type="body" idx="1"/>
          </p:nvPr>
        </p:nvSpPr>
        <p:spPr bwMode="auto">
          <a:xfrm>
            <a:off x="1576917" y="2017713"/>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4219" name="Rectangle 11"/>
          <p:cNvSpPr>
            <a:spLocks noGrp="1" noChangeArrowheads="1"/>
          </p:cNvSpPr>
          <p:nvPr>
            <p:ph type="dt" sz="half" idx="2"/>
          </p:nvPr>
        </p:nvSpPr>
        <p:spPr bwMode="auto">
          <a:xfrm>
            <a:off x="1549400"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50">
                <a:cs typeface="Times New Roman" charset="0"/>
              </a:defRPr>
            </a:lvl1pPr>
          </a:lstStyle>
          <a:p>
            <a:pPr>
              <a:defRPr/>
            </a:pPr>
            <a:endParaRPr lang="en-GB"/>
          </a:p>
        </p:txBody>
      </p:sp>
      <p:sp>
        <p:nvSpPr>
          <p:cNvPr id="94220" name="Rectangle 12"/>
          <p:cNvSpPr>
            <a:spLocks noGrp="1" noChangeArrowheads="1"/>
          </p:cNvSpPr>
          <p:nvPr>
            <p:ph type="ftr" sz="quarter" idx="3"/>
          </p:nvPr>
        </p:nvSpPr>
        <p:spPr bwMode="auto">
          <a:xfrm>
            <a:off x="4876800" y="6243638"/>
            <a:ext cx="3860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050">
                <a:cs typeface="Times New Roman" charset="0"/>
              </a:defRPr>
            </a:lvl1pPr>
          </a:lstStyle>
          <a:p>
            <a:pPr>
              <a:defRPr/>
            </a:pPr>
            <a:endParaRPr lang="en-GB"/>
          </a:p>
        </p:txBody>
      </p:sp>
      <p:sp>
        <p:nvSpPr>
          <p:cNvPr id="94221" name="Rectangle 13"/>
          <p:cNvSpPr>
            <a:spLocks noGrp="1" noChangeArrowheads="1"/>
          </p:cNvSpPr>
          <p:nvPr>
            <p:ph type="sldNum" sz="quarter" idx="4"/>
          </p:nvPr>
        </p:nvSpPr>
        <p:spPr bwMode="auto">
          <a:xfrm>
            <a:off x="9389533" y="6243638"/>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50">
                <a:cs typeface="Times New Roman" panose="02020603050405020304" pitchFamily="18" charset="0"/>
              </a:defRPr>
            </a:lvl1pPr>
          </a:lstStyle>
          <a:p>
            <a:pPr>
              <a:defRPr/>
            </a:pPr>
            <a:fld id="{05261C19-0D15-495E-88FE-7BFAEB2F9721}" type="slidenum">
              <a:rPr lang="en-GB" altLang="en-US"/>
              <a:pPr>
                <a:defRPr/>
              </a:pPr>
              <a:t>‹#›</a:t>
            </a:fld>
            <a:endParaRPr lang="en-GB" altLang="en-US"/>
          </a:p>
        </p:txBody>
      </p:sp>
    </p:spTree>
    <p:extLst>
      <p:ext uri="{BB962C8B-B14F-4D97-AF65-F5344CB8AC3E}">
        <p14:creationId xmlns:p14="http://schemas.microsoft.com/office/powerpoint/2010/main" val="5968798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Tahoma" pitchFamily="34" charset="0"/>
          <a:cs typeface="Arial" charset="0"/>
        </a:defRPr>
      </a:lvl2pPr>
      <a:lvl3pPr algn="l" rtl="0" eaLnBrk="0" fontAlgn="base" hangingPunct="0">
        <a:spcBef>
          <a:spcPct val="0"/>
        </a:spcBef>
        <a:spcAft>
          <a:spcPct val="0"/>
        </a:spcAft>
        <a:defRPr sz="3300">
          <a:solidFill>
            <a:schemeClr val="tx2"/>
          </a:solidFill>
          <a:latin typeface="Tahoma" pitchFamily="34" charset="0"/>
          <a:cs typeface="Arial" charset="0"/>
        </a:defRPr>
      </a:lvl3pPr>
      <a:lvl4pPr algn="l" rtl="0" eaLnBrk="0" fontAlgn="base" hangingPunct="0">
        <a:spcBef>
          <a:spcPct val="0"/>
        </a:spcBef>
        <a:spcAft>
          <a:spcPct val="0"/>
        </a:spcAft>
        <a:defRPr sz="3300">
          <a:solidFill>
            <a:schemeClr val="tx2"/>
          </a:solidFill>
          <a:latin typeface="Tahoma" pitchFamily="34" charset="0"/>
          <a:cs typeface="Arial" charset="0"/>
        </a:defRPr>
      </a:lvl4pPr>
      <a:lvl5pPr algn="l" rtl="0" eaLnBrk="0" fontAlgn="base" hangingPunct="0">
        <a:spcBef>
          <a:spcPct val="0"/>
        </a:spcBef>
        <a:spcAft>
          <a:spcPct val="0"/>
        </a:spcAft>
        <a:defRPr sz="3300">
          <a:solidFill>
            <a:schemeClr val="tx2"/>
          </a:solidFill>
          <a:latin typeface="Tahoma" pitchFamily="34" charset="0"/>
          <a:cs typeface="Arial" charset="0"/>
        </a:defRPr>
      </a:lvl5pPr>
      <a:lvl6pPr marL="342900" algn="l" rtl="0" fontAlgn="base">
        <a:spcBef>
          <a:spcPct val="0"/>
        </a:spcBef>
        <a:spcAft>
          <a:spcPct val="0"/>
        </a:spcAft>
        <a:defRPr sz="3300">
          <a:solidFill>
            <a:schemeClr val="tx2"/>
          </a:solidFill>
          <a:latin typeface="Tahoma" pitchFamily="34" charset="0"/>
          <a:cs typeface="Arial" charset="0"/>
        </a:defRPr>
      </a:lvl6pPr>
      <a:lvl7pPr marL="685800" algn="l" rtl="0" fontAlgn="base">
        <a:spcBef>
          <a:spcPct val="0"/>
        </a:spcBef>
        <a:spcAft>
          <a:spcPct val="0"/>
        </a:spcAft>
        <a:defRPr sz="3300">
          <a:solidFill>
            <a:schemeClr val="tx2"/>
          </a:solidFill>
          <a:latin typeface="Tahoma" pitchFamily="34" charset="0"/>
          <a:cs typeface="Arial" charset="0"/>
        </a:defRPr>
      </a:lvl7pPr>
      <a:lvl8pPr marL="1028700" algn="l" rtl="0" fontAlgn="base">
        <a:spcBef>
          <a:spcPct val="0"/>
        </a:spcBef>
        <a:spcAft>
          <a:spcPct val="0"/>
        </a:spcAft>
        <a:defRPr sz="3300">
          <a:solidFill>
            <a:schemeClr val="tx2"/>
          </a:solidFill>
          <a:latin typeface="Tahoma" pitchFamily="34" charset="0"/>
          <a:cs typeface="Arial" charset="0"/>
        </a:defRPr>
      </a:lvl8pPr>
      <a:lvl9pPr marL="1371600" algn="l" rtl="0" fontAlgn="base">
        <a:spcBef>
          <a:spcPct val="0"/>
        </a:spcBef>
        <a:spcAft>
          <a:spcPct val="0"/>
        </a:spcAft>
        <a:defRPr sz="3300">
          <a:solidFill>
            <a:schemeClr val="tx2"/>
          </a:solidFill>
          <a:latin typeface="Tahoma" pitchFamily="34" charset="0"/>
          <a:cs typeface="Arial" charset="0"/>
        </a:defRPr>
      </a:lvl9pPr>
    </p:titleStyle>
    <p:bodyStyle>
      <a:lvl1pPr marL="257175" indent="-257175" algn="l" rtl="0" eaLnBrk="0" fontAlgn="base" hangingPunct="0">
        <a:spcBef>
          <a:spcPct val="20000"/>
        </a:spcBef>
        <a:spcAft>
          <a:spcPct val="0"/>
        </a:spcAft>
        <a:buClr>
          <a:schemeClr val="folHlink"/>
        </a:buClr>
        <a:buSzPct val="60000"/>
        <a:buFont typeface="Wingdings" panose="05000000000000000000" pitchFamily="2" charset="2"/>
        <a:buChar char="n"/>
        <a:defRPr sz="2400">
          <a:solidFill>
            <a:schemeClr val="tx1"/>
          </a:solidFill>
          <a:latin typeface="+mn-lt"/>
          <a:ea typeface="+mn-ea"/>
          <a:cs typeface="+mn-cs"/>
        </a:defRPr>
      </a:lvl1pPr>
      <a:lvl2pPr marL="557213" indent="-214313" algn="l" rtl="0" eaLnBrk="0" fontAlgn="base" hangingPunct="0">
        <a:spcBef>
          <a:spcPct val="20000"/>
        </a:spcBef>
        <a:spcAft>
          <a:spcPct val="0"/>
        </a:spcAft>
        <a:buClr>
          <a:schemeClr val="hlink"/>
        </a:buClr>
        <a:buSzPct val="55000"/>
        <a:buFont typeface="Wingdings" panose="05000000000000000000" pitchFamily="2" charset="2"/>
        <a:buChar char="n"/>
        <a:defRPr sz="2100">
          <a:solidFill>
            <a:schemeClr val="tx1"/>
          </a:solidFill>
          <a:latin typeface="+mn-lt"/>
          <a:cs typeface="+mn-cs"/>
        </a:defRPr>
      </a:lvl2pPr>
      <a:lvl3pPr marL="857250" indent="-171450" algn="l" rtl="0" eaLnBrk="0" fontAlgn="base" hangingPunct="0">
        <a:spcBef>
          <a:spcPct val="20000"/>
        </a:spcBef>
        <a:spcAft>
          <a:spcPct val="0"/>
        </a:spcAft>
        <a:buClr>
          <a:schemeClr val="folHlink"/>
        </a:buClr>
        <a:buSzPct val="50000"/>
        <a:buFont typeface="Wingdings" panose="05000000000000000000" pitchFamily="2" charset="2"/>
        <a:buChar char="n"/>
        <a:defRPr sz="1800">
          <a:solidFill>
            <a:schemeClr val="tx1"/>
          </a:solidFill>
          <a:latin typeface="+mn-lt"/>
          <a:cs typeface="+mn-cs"/>
        </a:defRPr>
      </a:lvl3pPr>
      <a:lvl4pPr marL="1200150" indent="-171450" algn="l" rtl="0" eaLnBrk="0" fontAlgn="base" hangingPunct="0">
        <a:spcBef>
          <a:spcPct val="20000"/>
        </a:spcBef>
        <a:spcAft>
          <a:spcPct val="0"/>
        </a:spcAft>
        <a:buClr>
          <a:schemeClr val="accent2"/>
        </a:buClr>
        <a:buSzPct val="55000"/>
        <a:buFont typeface="Wingdings" panose="05000000000000000000" pitchFamily="2" charset="2"/>
        <a:buChar char="n"/>
        <a:defRPr sz="1500">
          <a:solidFill>
            <a:schemeClr val="tx1"/>
          </a:solidFill>
          <a:latin typeface="+mn-lt"/>
          <a:cs typeface="+mn-cs"/>
        </a:defRPr>
      </a:lvl4pPr>
      <a:lvl5pPr marL="1543050" indent="-171450" algn="l" rtl="0" eaLnBrk="0" fontAlgn="base" hangingPunct="0">
        <a:spcBef>
          <a:spcPct val="20000"/>
        </a:spcBef>
        <a:spcAft>
          <a:spcPct val="0"/>
        </a:spcAft>
        <a:buClr>
          <a:schemeClr val="accent1"/>
        </a:buClr>
        <a:buSzPct val="50000"/>
        <a:buFont typeface="Wingdings" panose="05000000000000000000" pitchFamily="2" charset="2"/>
        <a:buChar char="n"/>
        <a:defRPr sz="1500">
          <a:solidFill>
            <a:schemeClr val="tx1"/>
          </a:solidFill>
          <a:latin typeface="+mn-lt"/>
          <a:cs typeface="+mn-cs"/>
        </a:defRPr>
      </a:lvl5pPr>
      <a:lvl6pPr marL="1885950" indent="-171450" algn="l" rtl="0" fontAlgn="base">
        <a:spcBef>
          <a:spcPct val="20000"/>
        </a:spcBef>
        <a:spcAft>
          <a:spcPct val="0"/>
        </a:spcAft>
        <a:buClr>
          <a:schemeClr val="accent1"/>
        </a:buClr>
        <a:buSzPct val="50000"/>
        <a:buFont typeface="Wingdings" pitchFamily="2" charset="2"/>
        <a:buChar char="n"/>
        <a:defRPr sz="1500">
          <a:solidFill>
            <a:schemeClr val="tx1"/>
          </a:solidFill>
          <a:latin typeface="+mn-lt"/>
          <a:cs typeface="+mn-cs"/>
        </a:defRPr>
      </a:lvl6pPr>
      <a:lvl7pPr marL="2228850" indent="-171450" algn="l" rtl="0" fontAlgn="base">
        <a:spcBef>
          <a:spcPct val="20000"/>
        </a:spcBef>
        <a:spcAft>
          <a:spcPct val="0"/>
        </a:spcAft>
        <a:buClr>
          <a:schemeClr val="accent1"/>
        </a:buClr>
        <a:buSzPct val="50000"/>
        <a:buFont typeface="Wingdings" pitchFamily="2" charset="2"/>
        <a:buChar char="n"/>
        <a:defRPr sz="1500">
          <a:solidFill>
            <a:schemeClr val="tx1"/>
          </a:solidFill>
          <a:latin typeface="+mn-lt"/>
          <a:cs typeface="+mn-cs"/>
        </a:defRPr>
      </a:lvl7pPr>
      <a:lvl8pPr marL="2571750" indent="-171450" algn="l" rtl="0" fontAlgn="base">
        <a:spcBef>
          <a:spcPct val="20000"/>
        </a:spcBef>
        <a:spcAft>
          <a:spcPct val="0"/>
        </a:spcAft>
        <a:buClr>
          <a:schemeClr val="accent1"/>
        </a:buClr>
        <a:buSzPct val="50000"/>
        <a:buFont typeface="Wingdings" pitchFamily="2" charset="2"/>
        <a:buChar char="n"/>
        <a:defRPr sz="1500">
          <a:solidFill>
            <a:schemeClr val="tx1"/>
          </a:solidFill>
          <a:latin typeface="+mn-lt"/>
          <a:cs typeface="+mn-cs"/>
        </a:defRPr>
      </a:lvl8pPr>
      <a:lvl9pPr marL="2914650" indent="-171450" algn="l" rtl="0" fontAlgn="base">
        <a:spcBef>
          <a:spcPct val="20000"/>
        </a:spcBef>
        <a:spcAft>
          <a:spcPct val="0"/>
        </a:spcAft>
        <a:buClr>
          <a:schemeClr val="accent1"/>
        </a:buClr>
        <a:buSzPct val="50000"/>
        <a:buFont typeface="Wingdings" pitchFamily="2" charset="2"/>
        <a:buChar char="n"/>
        <a:defRPr sz="1500">
          <a:solidFill>
            <a:schemeClr val="tx1"/>
          </a:solidFill>
          <a:latin typeface="+mn-lt"/>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vcl.019.singlepointofaccess2@nhs.net"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wmf"/><Relationship Id="rId4" Type="http://schemas.openxmlformats.org/officeDocument/2006/relationships/hyperlink" Target="http://www.lancsyoungpeoplefamilyservice.co.uk/"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lostockhallcps.co.uk/supporting-our-children-and-familie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ascc@lostockhallcps.co.u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lostockhallcps.co.uk/ptfa/"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90057" y="836614"/>
            <a:ext cx="7485017" cy="1462087"/>
          </a:xfrm>
        </p:spPr>
        <p:txBody>
          <a:bodyPr/>
          <a:lstStyle/>
          <a:p>
            <a:pPr algn="ctr" eaLnBrk="1" hangingPunct="1"/>
            <a:r>
              <a:rPr lang="en-GB" altLang="en-US" sz="5400" b="1" dirty="0">
                <a:solidFill>
                  <a:srgbClr val="0033CC"/>
                </a:solidFill>
                <a:latin typeface="Calibri" panose="020F0502020204030204" pitchFamily="34" charset="0"/>
                <a:cs typeface="Calibri" panose="020F0502020204030204" pitchFamily="34" charset="0"/>
              </a:rPr>
              <a:t>Welcome to Reception</a:t>
            </a:r>
            <a:br>
              <a:rPr lang="en-GB" altLang="en-US" sz="5400" b="1" dirty="0">
                <a:solidFill>
                  <a:srgbClr val="0033CC"/>
                </a:solidFill>
                <a:latin typeface="Calibri" panose="020F0502020204030204" pitchFamily="34" charset="0"/>
                <a:cs typeface="Calibri" panose="020F0502020204030204" pitchFamily="34" charset="0"/>
              </a:rPr>
            </a:br>
            <a:endParaRPr lang="en-GB" altLang="en-US" sz="5400" b="1" dirty="0">
              <a:solidFill>
                <a:srgbClr val="0033CC"/>
              </a:solidFill>
              <a:latin typeface="Calibri" panose="020F0502020204030204" pitchFamily="34" charset="0"/>
              <a:cs typeface="Calibri" panose="020F0502020204030204" pitchFamily="34" charset="0"/>
            </a:endParaRPr>
          </a:p>
        </p:txBody>
      </p:sp>
      <p:sp>
        <p:nvSpPr>
          <p:cNvPr id="5123" name="Rectangle 40"/>
          <p:cNvSpPr>
            <a:spLocks noChangeArrowheads="1"/>
          </p:cNvSpPr>
          <p:nvPr/>
        </p:nvSpPr>
        <p:spPr bwMode="auto">
          <a:xfrm>
            <a:off x="5067300" y="20574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24" name="Rectangle 43"/>
          <p:cNvSpPr>
            <a:spLocks noChangeArrowheads="1"/>
          </p:cNvSpPr>
          <p:nvPr/>
        </p:nvSpPr>
        <p:spPr bwMode="auto">
          <a:xfrm>
            <a:off x="5138738" y="21717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25" name="Text Box 44"/>
          <p:cNvSpPr txBox="1">
            <a:spLocks noChangeArrowheads="1"/>
          </p:cNvSpPr>
          <p:nvPr/>
        </p:nvSpPr>
        <p:spPr bwMode="auto">
          <a:xfrm>
            <a:off x="4079875" y="1828800"/>
            <a:ext cx="3887788"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fontAlgn="base">
              <a:spcBef>
                <a:spcPct val="50000"/>
              </a:spcBef>
              <a:spcAft>
                <a:spcPct val="0"/>
              </a:spcAft>
              <a:buClrTx/>
              <a:buSzTx/>
              <a:buNone/>
            </a:pPr>
            <a:r>
              <a:rPr lang="en-GB" altLang="en-US" sz="2100" dirty="0">
                <a:solidFill>
                  <a:srgbClr val="FF0000"/>
                </a:solidFill>
                <a:latin typeface="Comic Sans MS" panose="030F0702030302020204" pitchFamily="66" charset="0"/>
              </a:rPr>
              <a:t>‘</a:t>
            </a:r>
            <a:r>
              <a:rPr lang="en-GB" altLang="en-US" sz="2200" dirty="0">
                <a:solidFill>
                  <a:srgbClr val="FF0000"/>
                </a:solidFill>
                <a:latin typeface="Calibri" panose="020F0502020204030204" pitchFamily="34" charset="0"/>
                <a:cs typeface="Calibri" panose="020F0502020204030204" pitchFamily="34" charset="0"/>
              </a:rPr>
              <a:t>This is an outstanding school</a:t>
            </a:r>
            <a:r>
              <a:rPr lang="en-GB" altLang="en-US" sz="2200" dirty="0" smtClean="0">
                <a:solidFill>
                  <a:srgbClr val="FF0000"/>
                </a:solidFill>
                <a:latin typeface="Calibri" panose="020F0502020204030204" pitchFamily="34" charset="0"/>
                <a:cs typeface="Calibri" panose="020F0502020204030204" pitchFamily="34" charset="0"/>
              </a:rPr>
              <a:t>’</a:t>
            </a:r>
            <a:endParaRPr lang="en-GB" altLang="en-US" sz="2200" dirty="0">
              <a:solidFill>
                <a:srgbClr val="FF0000"/>
              </a:solidFill>
              <a:latin typeface="Calibri" panose="020F0502020204030204" pitchFamily="34" charset="0"/>
              <a:cs typeface="Calibri" panose="020F0502020204030204" pitchFamily="34" charset="0"/>
            </a:endParaRPr>
          </a:p>
          <a:p>
            <a:pPr algn="ctr" fontAlgn="base">
              <a:spcBef>
                <a:spcPct val="50000"/>
              </a:spcBef>
              <a:spcAft>
                <a:spcPct val="0"/>
              </a:spcAft>
              <a:buClrTx/>
              <a:buSzTx/>
              <a:buNone/>
            </a:pPr>
            <a:r>
              <a:rPr lang="en-GB" altLang="en-US" sz="2200" i="1" dirty="0">
                <a:solidFill>
                  <a:srgbClr val="7030A0"/>
                </a:solidFill>
                <a:latin typeface="Calibri" panose="020F0502020204030204" pitchFamily="34" charset="0"/>
                <a:cs typeface="Calibri" panose="020F0502020204030204" pitchFamily="34" charset="0"/>
              </a:rPr>
              <a:t>‘The outstanding EYFS provides an excellent start to the children’s education’</a:t>
            </a:r>
          </a:p>
          <a:p>
            <a:pPr algn="ctr" fontAlgn="base">
              <a:spcBef>
                <a:spcPct val="50000"/>
              </a:spcBef>
              <a:spcAft>
                <a:spcPct val="0"/>
              </a:spcAft>
              <a:buClrTx/>
              <a:buSzTx/>
              <a:buNone/>
            </a:pPr>
            <a:r>
              <a:rPr lang="en-GB" altLang="en-US" sz="2200" dirty="0">
                <a:solidFill>
                  <a:srgbClr val="0033CC"/>
                </a:solidFill>
                <a:latin typeface="Calibri" panose="020F0502020204030204" pitchFamily="34" charset="0"/>
                <a:cs typeface="Calibri" panose="020F0502020204030204" pitchFamily="34" charset="0"/>
              </a:rPr>
              <a:t>‘There is exceptional teamwork with all staff working very closely to meet the needs of the children.  This is also apparent in the outstanding level of care that ensures that children are not only safe but feel highly valued’</a:t>
            </a:r>
          </a:p>
        </p:txBody>
      </p:sp>
      <p:sp>
        <p:nvSpPr>
          <p:cNvPr id="5126" name="Rectangle 46"/>
          <p:cNvSpPr>
            <a:spLocks noChangeArrowheads="1"/>
          </p:cNvSpPr>
          <p:nvPr/>
        </p:nvSpPr>
        <p:spPr bwMode="auto">
          <a:xfrm>
            <a:off x="5105400" y="19050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27" name="Rectangle 48"/>
          <p:cNvSpPr>
            <a:spLocks noChangeArrowheads="1"/>
          </p:cNvSpPr>
          <p:nvPr/>
        </p:nvSpPr>
        <p:spPr bwMode="auto">
          <a:xfrm>
            <a:off x="4948238" y="257175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28" name="Rectangle 50"/>
          <p:cNvSpPr>
            <a:spLocks noChangeArrowheads="1"/>
          </p:cNvSpPr>
          <p:nvPr/>
        </p:nvSpPr>
        <p:spPr bwMode="auto">
          <a:xfrm>
            <a:off x="5295900" y="2824163"/>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29" name="Rectangle 52"/>
          <p:cNvSpPr>
            <a:spLocks noChangeArrowheads="1"/>
          </p:cNvSpPr>
          <p:nvPr/>
        </p:nvSpPr>
        <p:spPr bwMode="auto">
          <a:xfrm>
            <a:off x="5067300" y="2657475"/>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30" name="Rectangle 54"/>
          <p:cNvSpPr>
            <a:spLocks noChangeArrowheads="1"/>
          </p:cNvSpPr>
          <p:nvPr/>
        </p:nvSpPr>
        <p:spPr bwMode="auto">
          <a:xfrm>
            <a:off x="5405438" y="2700338"/>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31" name="Rectangle 57"/>
          <p:cNvSpPr>
            <a:spLocks noChangeArrowheads="1"/>
          </p:cNvSpPr>
          <p:nvPr/>
        </p:nvSpPr>
        <p:spPr bwMode="auto">
          <a:xfrm>
            <a:off x="5467350" y="2614613"/>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33" name="Rectangle 62"/>
          <p:cNvSpPr>
            <a:spLocks noChangeArrowheads="1"/>
          </p:cNvSpPr>
          <p:nvPr/>
        </p:nvSpPr>
        <p:spPr bwMode="auto">
          <a:xfrm>
            <a:off x="5295900" y="2828925"/>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sp>
        <p:nvSpPr>
          <p:cNvPr id="5134" name="Rectangle 64"/>
          <p:cNvSpPr>
            <a:spLocks noChangeArrowheads="1"/>
          </p:cNvSpPr>
          <p:nvPr/>
        </p:nvSpPr>
        <p:spPr bwMode="auto">
          <a:xfrm>
            <a:off x="5410200" y="25146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fontAlgn="base">
              <a:spcBef>
                <a:spcPct val="0"/>
              </a:spcBef>
              <a:spcAft>
                <a:spcPct val="0"/>
              </a:spcAft>
              <a:buClrTx/>
              <a:buSzTx/>
              <a:buNone/>
            </a:pPr>
            <a:endParaRPr lang="en-US" altLang="en-US" sz="1800" dirty="0">
              <a:solidFill>
                <a:srgbClr val="000000"/>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165" y="2030768"/>
            <a:ext cx="3148328" cy="236124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165" y="4538687"/>
            <a:ext cx="3148328" cy="210924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1063" y="1994975"/>
            <a:ext cx="3196052" cy="239703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51935" y="4493591"/>
            <a:ext cx="3196053" cy="2199440"/>
          </a:xfrm>
          <a:prstGeom prst="rect">
            <a:avLst/>
          </a:prstGeom>
        </p:spPr>
      </p:pic>
    </p:spTree>
    <p:extLst>
      <p:ext uri="{BB962C8B-B14F-4D97-AF65-F5344CB8AC3E}">
        <p14:creationId xmlns:p14="http://schemas.microsoft.com/office/powerpoint/2010/main" val="18358474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041526" y="722313"/>
            <a:ext cx="6788965" cy="747712"/>
          </a:xfrm>
        </p:spPr>
        <p:txBody>
          <a:bodyPr/>
          <a:lstStyle/>
          <a:p>
            <a:pPr algn="ctr" eaLnBrk="1" hangingPunct="1"/>
            <a:r>
              <a:rPr lang="en-GB" altLang="en-US" sz="4800" b="1" dirty="0">
                <a:solidFill>
                  <a:srgbClr val="0033CC"/>
                </a:solidFill>
                <a:latin typeface="Calibri" panose="020F0502020204030204" pitchFamily="34" charset="0"/>
                <a:cs typeface="Calibri" panose="020F0502020204030204" pitchFamily="34" charset="0"/>
              </a:rPr>
              <a:t>The Reception Team</a:t>
            </a:r>
          </a:p>
        </p:txBody>
      </p:sp>
      <p:sp>
        <p:nvSpPr>
          <p:cNvPr id="6147" name="Rectangle 3"/>
          <p:cNvSpPr>
            <a:spLocks noGrp="1" noChangeArrowheads="1"/>
          </p:cNvSpPr>
          <p:nvPr>
            <p:ph type="body" idx="1"/>
          </p:nvPr>
        </p:nvSpPr>
        <p:spPr>
          <a:xfrm>
            <a:off x="2041526" y="2218101"/>
            <a:ext cx="8360228" cy="4114800"/>
          </a:xfrm>
        </p:spPr>
        <p:txBody>
          <a:bodyPr/>
          <a:lstStyle/>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Mrs Webb: </a:t>
            </a:r>
            <a:r>
              <a:rPr lang="en-GB" altLang="en-US" dirty="0" err="1" smtClean="0">
                <a:latin typeface="Calibri" panose="020F0502020204030204" pitchFamily="34" charset="0"/>
                <a:cs typeface="Calibri" panose="020F0502020204030204" pitchFamily="34" charset="0"/>
              </a:rPr>
              <a:t>Headteacher</a:t>
            </a:r>
            <a:r>
              <a:rPr lang="en-GB" altLang="en-US" dirty="0" smtClean="0">
                <a:latin typeface="Calibri" panose="020F0502020204030204" pitchFamily="34" charset="0"/>
                <a:cs typeface="Calibri" panose="020F0502020204030204" pitchFamily="34" charset="0"/>
              </a:rPr>
              <a:t> </a:t>
            </a: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Miss Berry: EYFS Team Leader/DHT/</a:t>
            </a:r>
            <a:r>
              <a:rPr lang="en-GB" altLang="en-US" dirty="0" err="1" smtClean="0">
                <a:latin typeface="Calibri" panose="020F0502020204030204" pitchFamily="34" charset="0"/>
                <a:cs typeface="Calibri" panose="020F0502020204030204" pitchFamily="34" charset="0"/>
              </a:rPr>
              <a:t>SENDCo</a:t>
            </a:r>
            <a:endParaRPr lang="en-GB" altLang="en-US" dirty="0" smtClean="0">
              <a:latin typeface="Calibri" panose="020F0502020204030204" pitchFamily="34" charset="0"/>
              <a:cs typeface="Calibri" panose="020F0502020204030204" pitchFamily="34" charset="0"/>
            </a:endParaRP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Mrs Parker: Class RP</a:t>
            </a: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Mrs Bell:  Class RB</a:t>
            </a: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Miss Goldsmith: Nursery Nurse</a:t>
            </a: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Mrs </a:t>
            </a:r>
            <a:r>
              <a:rPr lang="en-GB" altLang="en-US" dirty="0" err="1" smtClean="0">
                <a:latin typeface="Calibri" panose="020F0502020204030204" pitchFamily="34" charset="0"/>
                <a:cs typeface="Calibri" panose="020F0502020204030204" pitchFamily="34" charset="0"/>
              </a:rPr>
              <a:t>Hesmondhalgh</a:t>
            </a:r>
            <a:r>
              <a:rPr lang="en-GB" altLang="en-US" dirty="0" smtClean="0">
                <a:latin typeface="Calibri" panose="020F0502020204030204" pitchFamily="34" charset="0"/>
                <a:cs typeface="Calibri" panose="020F0502020204030204" pitchFamily="34" charset="0"/>
              </a:rPr>
              <a:t>: Nursery Nurse</a:t>
            </a:r>
          </a:p>
          <a:p>
            <a:pPr eaLnBrk="1" hangingPunct="1">
              <a:buSzTx/>
              <a:buFont typeface="Wingdings" panose="05000000000000000000" pitchFamily="2" charset="2"/>
              <a:buChar char="§"/>
            </a:pPr>
            <a:r>
              <a:rPr lang="en-GB" altLang="en-US" dirty="0" smtClean="0">
                <a:latin typeface="Calibri" panose="020F0502020204030204" pitchFamily="34" charset="0"/>
                <a:cs typeface="Calibri" panose="020F0502020204030204" pitchFamily="34" charset="0"/>
              </a:rPr>
              <a:t>Mrs Jamieson: Class RB &amp; RP</a:t>
            </a:r>
          </a:p>
          <a:p>
            <a:pPr eaLnBrk="1" hangingPunct="1">
              <a:buSzTx/>
              <a:buFont typeface="Wingdings" panose="05000000000000000000" pitchFamily="2" charset="2"/>
              <a:buNone/>
            </a:pPr>
            <a:endParaRPr lang="en-GB" altLang="en-US" dirty="0" smtClean="0">
              <a:latin typeface="Comic Sans MS" panose="030F0702030302020204" pitchFamily="66" charset="0"/>
            </a:endParaRPr>
          </a:p>
        </p:txBody>
      </p:sp>
    </p:spTree>
    <p:extLst>
      <p:ext uri="{BB962C8B-B14F-4D97-AF65-F5344CB8AC3E}">
        <p14:creationId xmlns:p14="http://schemas.microsoft.com/office/powerpoint/2010/main" val="12538623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026"/>
          <p:cNvSpPr>
            <a:spLocks noGrp="1" noChangeArrowheads="1"/>
          </p:cNvSpPr>
          <p:nvPr>
            <p:ph type="title"/>
          </p:nvPr>
        </p:nvSpPr>
        <p:spPr>
          <a:xfrm>
            <a:off x="1869305" y="578524"/>
            <a:ext cx="7793037" cy="1089298"/>
          </a:xfrm>
        </p:spPr>
        <p:txBody>
          <a:bodyPr/>
          <a:lstStyle/>
          <a:p>
            <a:pPr algn="ctr" eaLnBrk="1" hangingPunct="1"/>
            <a:r>
              <a:rPr lang="en-GB" altLang="en-US" sz="4800" b="1" dirty="0">
                <a:solidFill>
                  <a:schemeClr val="folHlink"/>
                </a:solidFill>
                <a:latin typeface="Calibri" panose="020F0502020204030204" pitchFamily="34" charset="0"/>
                <a:cs typeface="Calibri" panose="020F0502020204030204" pitchFamily="34" charset="0"/>
              </a:rPr>
              <a:t>Induction Timetable</a:t>
            </a:r>
          </a:p>
        </p:txBody>
      </p:sp>
      <p:sp>
        <p:nvSpPr>
          <p:cNvPr id="7171" name="Rectangle 1027"/>
          <p:cNvSpPr>
            <a:spLocks noGrp="1" noChangeArrowheads="1"/>
          </p:cNvSpPr>
          <p:nvPr>
            <p:ph type="body" idx="1"/>
          </p:nvPr>
        </p:nvSpPr>
        <p:spPr>
          <a:xfrm>
            <a:off x="710749" y="2259874"/>
            <a:ext cx="11006634" cy="3954616"/>
          </a:xfrm>
        </p:spPr>
        <p:txBody>
          <a:bodyPr/>
          <a:lstStyle/>
          <a:p>
            <a:pPr eaLnBrk="1" hangingPunct="1"/>
            <a:r>
              <a:rPr lang="en-GB" altLang="en-US" sz="3300" dirty="0">
                <a:latin typeface="Calibri" panose="020F0502020204030204" pitchFamily="34" charset="0"/>
                <a:cs typeface="Calibri" panose="020F0502020204030204" pitchFamily="34" charset="0"/>
              </a:rPr>
              <a:t>Each child is allocated an Induction Group (A, B or C</a:t>
            </a:r>
            <a:r>
              <a:rPr lang="en-GB" altLang="en-US" sz="3300" dirty="0" smtClean="0">
                <a:latin typeface="Calibri" panose="020F0502020204030204" pitchFamily="34" charset="0"/>
                <a:cs typeface="Calibri" panose="020F0502020204030204" pitchFamily="34" charset="0"/>
              </a:rPr>
              <a:t>).</a:t>
            </a:r>
          </a:p>
          <a:p>
            <a:pPr marL="0" indent="0" eaLnBrk="1" hangingPunct="1">
              <a:buNone/>
            </a:pPr>
            <a:endParaRPr lang="en-GB" altLang="en-US" sz="3300" dirty="0">
              <a:latin typeface="Calibri" panose="020F0502020204030204" pitchFamily="34" charset="0"/>
              <a:cs typeface="Calibri" panose="020F0502020204030204" pitchFamily="34" charset="0"/>
            </a:endParaRPr>
          </a:p>
          <a:p>
            <a:pPr eaLnBrk="1" hangingPunct="1"/>
            <a:r>
              <a:rPr lang="en-GB" altLang="en-US" sz="3300" dirty="0">
                <a:latin typeface="Calibri" panose="020F0502020204030204" pitchFamily="34" charset="0"/>
                <a:cs typeface="Calibri" panose="020F0502020204030204" pitchFamily="34" charset="0"/>
              </a:rPr>
              <a:t>Non </a:t>
            </a:r>
            <a:r>
              <a:rPr lang="en-GB" altLang="en-US" sz="3300" dirty="0" smtClean="0">
                <a:latin typeface="Calibri" panose="020F0502020204030204" pitchFamily="34" charset="0"/>
                <a:cs typeface="Calibri" panose="020F0502020204030204" pitchFamily="34" charset="0"/>
              </a:rPr>
              <a:t>pre-school </a:t>
            </a:r>
            <a:r>
              <a:rPr lang="en-GB" altLang="en-US" sz="3300" dirty="0">
                <a:latin typeface="Calibri" panose="020F0502020204030204" pitchFamily="34" charset="0"/>
                <a:cs typeface="Calibri" panose="020F0502020204030204" pitchFamily="34" charset="0"/>
              </a:rPr>
              <a:t>children start first, in age order, followed by our </a:t>
            </a:r>
            <a:r>
              <a:rPr lang="en-GB" altLang="en-US" sz="3300" dirty="0" smtClean="0">
                <a:latin typeface="Calibri" panose="020F0502020204030204" pitchFamily="34" charset="0"/>
                <a:cs typeface="Calibri" panose="020F0502020204030204" pitchFamily="34" charset="0"/>
              </a:rPr>
              <a:t>pre-school </a:t>
            </a:r>
            <a:r>
              <a:rPr lang="en-GB" altLang="en-US" sz="3300" dirty="0">
                <a:latin typeface="Calibri" panose="020F0502020204030204" pitchFamily="34" charset="0"/>
                <a:cs typeface="Calibri" panose="020F0502020204030204" pitchFamily="34" charset="0"/>
              </a:rPr>
              <a:t>children.  </a:t>
            </a:r>
          </a:p>
          <a:p>
            <a:pPr eaLnBrk="1" hangingPunct="1"/>
            <a:endParaRPr lang="en-GB" altLang="en-US" dirty="0" smtClean="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3412" y="4623793"/>
            <a:ext cx="2765999" cy="2074499"/>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2074" y="4593988"/>
            <a:ext cx="2765999" cy="2074499"/>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7870736" y="4579444"/>
            <a:ext cx="2812815" cy="2109612"/>
          </a:xfrm>
          <a:prstGeom prst="rect">
            <a:avLst/>
          </a:prstGeom>
        </p:spPr>
      </p:pic>
    </p:spTree>
    <p:extLst>
      <p:ext uri="{BB962C8B-B14F-4D97-AF65-F5344CB8AC3E}">
        <p14:creationId xmlns:p14="http://schemas.microsoft.com/office/powerpoint/2010/main" val="11456962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041526" y="722313"/>
            <a:ext cx="8596313" cy="747712"/>
          </a:xfrm>
        </p:spPr>
        <p:txBody>
          <a:bodyPr/>
          <a:lstStyle/>
          <a:p>
            <a:pPr eaLnBrk="1" hangingPunct="1"/>
            <a:r>
              <a:rPr lang="en-GB" altLang="en-US" sz="5400" b="1" dirty="0">
                <a:solidFill>
                  <a:srgbClr val="0033CC"/>
                </a:solidFill>
                <a:latin typeface="SassoonCRInfantMedium" pitchFamily="2" charset="0"/>
              </a:rPr>
              <a:t>     </a:t>
            </a:r>
            <a:r>
              <a:rPr lang="en-GB" altLang="en-US" sz="4800" b="1" dirty="0">
                <a:solidFill>
                  <a:srgbClr val="0033CC"/>
                </a:solidFill>
                <a:latin typeface="Calibri" panose="020F0502020204030204" pitchFamily="34" charset="0"/>
                <a:cs typeface="Calibri" panose="020F0502020204030204" pitchFamily="34" charset="0"/>
              </a:rPr>
              <a:t>Induction Diary Dates</a:t>
            </a:r>
          </a:p>
        </p:txBody>
      </p:sp>
      <p:sp>
        <p:nvSpPr>
          <p:cNvPr id="8195" name="Rectangle 3"/>
          <p:cNvSpPr>
            <a:spLocks noGrp="1" noChangeArrowheads="1"/>
          </p:cNvSpPr>
          <p:nvPr>
            <p:ph type="body" idx="1"/>
          </p:nvPr>
        </p:nvSpPr>
        <p:spPr>
          <a:xfrm>
            <a:off x="353164" y="2158957"/>
            <a:ext cx="11442595" cy="4307158"/>
          </a:xfrm>
        </p:spPr>
        <p:txBody>
          <a:bodyPr/>
          <a:lstStyle/>
          <a:p>
            <a:pPr eaLnBrk="1" hangingPunct="1">
              <a:lnSpc>
                <a:spcPct val="80000"/>
              </a:lnSpc>
              <a:defRPr/>
            </a:pPr>
            <a:r>
              <a:rPr lang="en-GB" altLang="en-US" sz="2800" dirty="0" smtClean="0">
                <a:latin typeface="Calibri" panose="020F0502020204030204" pitchFamily="34" charset="0"/>
                <a:cs typeface="Calibri" panose="020F0502020204030204" pitchFamily="34" charset="0"/>
              </a:rPr>
              <a:t>Reception open day- </a:t>
            </a:r>
            <a:r>
              <a:rPr lang="en-GB" altLang="en-US" sz="2800" b="1" dirty="0" smtClean="0">
                <a:latin typeface="Calibri" panose="020F0502020204030204" pitchFamily="34" charset="0"/>
                <a:cs typeface="Calibri" panose="020F0502020204030204" pitchFamily="34" charset="0"/>
              </a:rPr>
              <a:t>Wednesday 5</a:t>
            </a:r>
            <a:r>
              <a:rPr lang="en-GB" altLang="en-US" sz="2800" b="1" baseline="30000" dirty="0" smtClean="0">
                <a:latin typeface="Calibri" panose="020F0502020204030204" pitchFamily="34" charset="0"/>
                <a:cs typeface="Calibri" panose="020F0502020204030204" pitchFamily="34" charset="0"/>
              </a:rPr>
              <a:t>th</a:t>
            </a:r>
            <a:r>
              <a:rPr lang="en-GB" altLang="en-US" sz="2800" b="1" dirty="0" smtClean="0">
                <a:latin typeface="Calibri" panose="020F0502020204030204" pitchFamily="34" charset="0"/>
                <a:cs typeface="Calibri" panose="020F0502020204030204" pitchFamily="34" charset="0"/>
              </a:rPr>
              <a:t> July </a:t>
            </a:r>
            <a:r>
              <a:rPr lang="en-GB" altLang="en-US" sz="2800" dirty="0" smtClean="0">
                <a:latin typeface="Calibri" panose="020F0502020204030204" pitchFamily="34" charset="0"/>
                <a:cs typeface="Calibri" panose="020F0502020204030204" pitchFamily="34" charset="0"/>
              </a:rPr>
              <a:t>(see induction pack for time)</a:t>
            </a:r>
            <a:endParaRPr lang="en-GB" altLang="en-US" sz="2800" b="1" dirty="0" smtClean="0">
              <a:latin typeface="Calibri" panose="020F0502020204030204" pitchFamily="34" charset="0"/>
              <a:cs typeface="Calibri" panose="020F0502020204030204" pitchFamily="34" charset="0"/>
            </a:endParaRPr>
          </a:p>
          <a:p>
            <a:pPr eaLnBrk="1" hangingPunct="1">
              <a:lnSpc>
                <a:spcPct val="80000"/>
              </a:lnSpc>
              <a:defRPr/>
            </a:pPr>
            <a:endParaRPr lang="en-GB" altLang="en-US" sz="2800" b="1" dirty="0" smtClean="0">
              <a:latin typeface="Calibri" panose="020F0502020204030204" pitchFamily="34" charset="0"/>
              <a:cs typeface="Calibri" panose="020F0502020204030204" pitchFamily="34" charset="0"/>
            </a:endParaRPr>
          </a:p>
          <a:p>
            <a:pPr eaLnBrk="1" hangingPunct="1">
              <a:lnSpc>
                <a:spcPct val="80000"/>
              </a:lnSpc>
              <a:defRPr/>
            </a:pPr>
            <a:r>
              <a:rPr lang="en-GB" altLang="en-US" sz="2800" dirty="0" smtClean="0">
                <a:latin typeface="Calibri" panose="020F0502020204030204" pitchFamily="34" charset="0"/>
                <a:cs typeface="Calibri" panose="020F0502020204030204" pitchFamily="34" charset="0"/>
              </a:rPr>
              <a:t>Home visits</a:t>
            </a:r>
            <a:r>
              <a:rPr lang="en-GB" altLang="en-US" sz="2800" dirty="0">
                <a:latin typeface="Calibri" panose="020F0502020204030204" pitchFamily="34" charset="0"/>
                <a:cs typeface="Calibri" panose="020F0502020204030204" pitchFamily="34" charset="0"/>
              </a:rPr>
              <a:t> </a:t>
            </a:r>
            <a:r>
              <a:rPr lang="en-GB" altLang="en-US" sz="2800" dirty="0" smtClean="0">
                <a:latin typeface="Calibri" panose="020F0502020204030204" pitchFamily="34" charset="0"/>
                <a:cs typeface="Calibri" panose="020F0502020204030204" pitchFamily="34" charset="0"/>
              </a:rPr>
              <a:t>(non pre-school children) - </a:t>
            </a:r>
            <a:r>
              <a:rPr lang="en-GB" altLang="en-US" sz="2800" b="1" dirty="0" smtClean="0">
                <a:latin typeface="Calibri" panose="020F0502020204030204" pitchFamily="34" charset="0"/>
                <a:cs typeface="Calibri" panose="020F0502020204030204" pitchFamily="34" charset="0"/>
              </a:rPr>
              <a:t>Friday 1</a:t>
            </a:r>
            <a:r>
              <a:rPr lang="en-GB" altLang="en-US" sz="2800" b="1" baseline="30000" dirty="0" smtClean="0">
                <a:latin typeface="Calibri" panose="020F0502020204030204" pitchFamily="34" charset="0"/>
                <a:cs typeface="Calibri" panose="020F0502020204030204" pitchFamily="34" charset="0"/>
              </a:rPr>
              <a:t>st</a:t>
            </a:r>
            <a:r>
              <a:rPr lang="en-GB" altLang="en-US" sz="2800" dirty="0" smtClean="0">
                <a:latin typeface="Calibri" panose="020F0502020204030204" pitchFamily="34" charset="0"/>
                <a:cs typeface="Calibri" panose="020F0502020204030204" pitchFamily="34" charset="0"/>
              </a:rPr>
              <a:t> and </a:t>
            </a:r>
            <a:r>
              <a:rPr lang="en-GB" altLang="en-US" sz="2800" b="1" dirty="0" smtClean="0">
                <a:latin typeface="Calibri" panose="020F0502020204030204" pitchFamily="34" charset="0"/>
                <a:cs typeface="Calibri" panose="020F0502020204030204" pitchFamily="34" charset="0"/>
              </a:rPr>
              <a:t>Monday 4</a:t>
            </a:r>
            <a:r>
              <a:rPr lang="en-GB" altLang="en-US" sz="2800" b="1" baseline="30000" dirty="0" smtClean="0">
                <a:latin typeface="Calibri" panose="020F0502020204030204" pitchFamily="34" charset="0"/>
                <a:cs typeface="Calibri" panose="020F0502020204030204" pitchFamily="34" charset="0"/>
              </a:rPr>
              <a:t>th</a:t>
            </a:r>
            <a:r>
              <a:rPr lang="en-GB" altLang="en-US" sz="2800" b="1" dirty="0" smtClean="0">
                <a:latin typeface="Calibri" panose="020F0502020204030204" pitchFamily="34" charset="0"/>
                <a:cs typeface="Calibri" panose="020F0502020204030204" pitchFamily="34" charset="0"/>
              </a:rPr>
              <a:t>  </a:t>
            </a:r>
            <a:r>
              <a:rPr lang="en-GB" altLang="en-US" sz="2800" b="1" dirty="0">
                <a:latin typeface="Calibri" panose="020F0502020204030204" pitchFamily="34" charset="0"/>
                <a:cs typeface="Calibri" panose="020F0502020204030204" pitchFamily="34" charset="0"/>
              </a:rPr>
              <a:t>September</a:t>
            </a:r>
          </a:p>
          <a:p>
            <a:pPr marL="0" indent="0" eaLnBrk="1" hangingPunct="1">
              <a:lnSpc>
                <a:spcPct val="80000"/>
              </a:lnSpc>
              <a:buNone/>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b="1" dirty="0" smtClean="0">
                <a:latin typeface="Calibri" panose="020F0502020204030204" pitchFamily="34" charset="0"/>
                <a:cs typeface="Calibri" panose="020F0502020204030204" pitchFamily="34" charset="0"/>
              </a:rPr>
              <a:t>Tuesday 5</a:t>
            </a:r>
            <a:r>
              <a:rPr lang="en-GB" altLang="en-US" sz="2800" b="1" baseline="30000" dirty="0" smtClean="0">
                <a:latin typeface="Calibri" panose="020F0502020204030204" pitchFamily="34" charset="0"/>
                <a:cs typeface="Calibri" panose="020F0502020204030204" pitchFamily="34" charset="0"/>
              </a:rPr>
              <a:t>th</a:t>
            </a:r>
            <a:r>
              <a:rPr lang="en-GB" altLang="en-US" sz="2800" b="1" dirty="0" smtClean="0">
                <a:latin typeface="Calibri" panose="020F0502020204030204" pitchFamily="34" charset="0"/>
                <a:cs typeface="Calibri" panose="020F0502020204030204" pitchFamily="34" charset="0"/>
              </a:rPr>
              <a:t> September- </a:t>
            </a:r>
            <a:r>
              <a:rPr lang="en-GB" altLang="en-US" sz="2800" dirty="0" smtClean="0">
                <a:latin typeface="Calibri" panose="020F0502020204030204" pitchFamily="34" charset="0"/>
                <a:cs typeface="Calibri" panose="020F0502020204030204" pitchFamily="34" charset="0"/>
              </a:rPr>
              <a:t>induction </a:t>
            </a:r>
            <a:r>
              <a:rPr lang="en-GB" altLang="en-US" sz="2800" dirty="0">
                <a:latin typeface="Calibri" panose="020F0502020204030204" pitchFamily="34" charset="0"/>
                <a:cs typeface="Calibri" panose="020F0502020204030204" pitchFamily="34" charset="0"/>
              </a:rPr>
              <a:t>process begins (</a:t>
            </a:r>
            <a:r>
              <a:rPr lang="en-GB" altLang="en-US" sz="2800" dirty="0" smtClean="0">
                <a:latin typeface="Calibri" panose="020F0502020204030204" pitchFamily="34" charset="0"/>
                <a:cs typeface="Calibri" panose="020F0502020204030204" pitchFamily="34" charset="0"/>
              </a:rPr>
              <a:t>session </a:t>
            </a:r>
            <a:r>
              <a:rPr lang="en-GB" altLang="en-US" sz="2800" dirty="0">
                <a:latin typeface="Calibri" panose="020F0502020204030204" pitchFamily="34" charset="0"/>
                <a:cs typeface="Calibri" panose="020F0502020204030204" pitchFamily="34" charset="0"/>
              </a:rPr>
              <a:t>until </a:t>
            </a:r>
            <a:r>
              <a:rPr lang="en-GB" altLang="en-US" sz="2800" dirty="0" smtClean="0">
                <a:latin typeface="Calibri" panose="020F0502020204030204" pitchFamily="34" charset="0"/>
                <a:cs typeface="Calibri" panose="020F0502020204030204" pitchFamily="34" charset="0"/>
              </a:rPr>
              <a:t>1:30pm)</a:t>
            </a:r>
            <a:endParaRPr lang="en-GB" altLang="en-US" sz="2800" dirty="0">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None/>
              <a:defRPr/>
            </a:pPr>
            <a:r>
              <a:rPr lang="en-GB" altLang="en-US" sz="2800" dirty="0">
                <a:latin typeface="Calibri" panose="020F0502020204030204" pitchFamily="34" charset="0"/>
                <a:cs typeface="Calibri" panose="020F0502020204030204" pitchFamily="34" charset="0"/>
              </a:rPr>
              <a:t>                      </a:t>
            </a:r>
          </a:p>
          <a:p>
            <a:pPr eaLnBrk="1" hangingPunct="1">
              <a:lnSpc>
                <a:spcPct val="80000"/>
              </a:lnSpc>
              <a:defRPr/>
            </a:pPr>
            <a:r>
              <a:rPr lang="en-GB" altLang="en-US" sz="2800" b="1" dirty="0" smtClean="0">
                <a:latin typeface="Calibri" panose="020F0502020204030204" pitchFamily="34" charset="0"/>
                <a:cs typeface="Calibri" panose="020F0502020204030204" pitchFamily="34" charset="0"/>
              </a:rPr>
              <a:t>Friday 8</a:t>
            </a:r>
            <a:r>
              <a:rPr lang="en-GB" altLang="en-US" sz="2800" b="1" baseline="30000" dirty="0" smtClean="0">
                <a:latin typeface="Calibri" panose="020F0502020204030204" pitchFamily="34" charset="0"/>
                <a:cs typeface="Calibri" panose="020F0502020204030204" pitchFamily="34" charset="0"/>
              </a:rPr>
              <a:t>th</a:t>
            </a:r>
            <a:r>
              <a:rPr lang="en-GB" altLang="en-US" sz="2800" b="1" dirty="0" smtClean="0">
                <a:latin typeface="Calibri" panose="020F0502020204030204" pitchFamily="34" charset="0"/>
                <a:cs typeface="Calibri" panose="020F0502020204030204" pitchFamily="34" charset="0"/>
              </a:rPr>
              <a:t> </a:t>
            </a:r>
            <a:r>
              <a:rPr lang="en-GB" altLang="en-US" sz="2800" b="1" dirty="0">
                <a:latin typeface="Calibri" panose="020F0502020204030204" pitchFamily="34" charset="0"/>
                <a:cs typeface="Calibri" panose="020F0502020204030204" pitchFamily="34" charset="0"/>
              </a:rPr>
              <a:t>September </a:t>
            </a:r>
            <a:r>
              <a:rPr lang="en-GB" altLang="en-US" sz="2800" dirty="0">
                <a:latin typeface="Calibri" panose="020F0502020204030204" pitchFamily="34" charset="0"/>
                <a:cs typeface="Calibri" panose="020F0502020204030204" pitchFamily="34" charset="0"/>
              </a:rPr>
              <a:t>– All children begin full-time </a:t>
            </a:r>
            <a:r>
              <a:rPr lang="en-GB" altLang="en-US" sz="2800" dirty="0" smtClean="0">
                <a:latin typeface="Calibri" panose="020F0502020204030204" pitchFamily="34" charset="0"/>
                <a:cs typeface="Calibri" panose="020F0502020204030204" pitchFamily="34" charset="0"/>
              </a:rPr>
              <a:t>sessions</a:t>
            </a:r>
          </a:p>
          <a:p>
            <a:pPr marL="0" indent="0" eaLnBrk="1" hangingPunct="1">
              <a:lnSpc>
                <a:spcPct val="80000"/>
              </a:lnSpc>
              <a:buNone/>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dirty="0">
                <a:latin typeface="Calibri" panose="020F0502020204030204" pitchFamily="34" charset="0"/>
                <a:cs typeface="Calibri" panose="020F0502020204030204" pitchFamily="34" charset="0"/>
              </a:rPr>
              <a:t>Your child's induction </a:t>
            </a:r>
            <a:r>
              <a:rPr lang="en-GB" altLang="en-US" sz="2800" dirty="0" smtClean="0">
                <a:latin typeface="Calibri" panose="020F0502020204030204" pitchFamily="34" charset="0"/>
                <a:cs typeface="Calibri" panose="020F0502020204030204" pitchFamily="34" charset="0"/>
              </a:rPr>
              <a:t>group is in your induction pack. </a:t>
            </a:r>
            <a:endParaRPr lang="en-GB" altLang="en-US" sz="2800" dirty="0">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None/>
              <a:defRPr/>
            </a:pPr>
            <a:endParaRPr lang="en-GB" altLang="en-US" sz="2800" dirty="0">
              <a:latin typeface="Comic Sans MS" panose="030F0702030302020204" pitchFamily="66" charset="0"/>
            </a:endParaRPr>
          </a:p>
        </p:txBody>
      </p:sp>
    </p:spTree>
    <p:extLst>
      <p:ext uri="{BB962C8B-B14F-4D97-AF65-F5344CB8AC3E}">
        <p14:creationId xmlns:p14="http://schemas.microsoft.com/office/powerpoint/2010/main" val="19653613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143673" y="447675"/>
            <a:ext cx="5743575" cy="1136650"/>
          </a:xfrm>
        </p:spPr>
        <p:txBody>
          <a:bodyPr/>
          <a:lstStyle/>
          <a:p>
            <a:pPr algn="ctr" eaLnBrk="1" hangingPunct="1"/>
            <a:r>
              <a:rPr lang="en-GB" altLang="en-US" sz="4800" b="1" dirty="0">
                <a:solidFill>
                  <a:srgbClr val="0033CC"/>
                </a:solidFill>
                <a:latin typeface="Calibri" panose="020F0502020204030204" pitchFamily="34" charset="0"/>
                <a:cs typeface="Calibri" panose="020F0502020204030204" pitchFamily="34" charset="0"/>
              </a:rPr>
              <a:t>The start and the end </a:t>
            </a:r>
            <a:br>
              <a:rPr lang="en-GB" altLang="en-US" sz="4800" b="1" dirty="0">
                <a:solidFill>
                  <a:srgbClr val="0033CC"/>
                </a:solidFill>
                <a:latin typeface="Calibri" panose="020F0502020204030204" pitchFamily="34" charset="0"/>
                <a:cs typeface="Calibri" panose="020F0502020204030204" pitchFamily="34" charset="0"/>
              </a:rPr>
            </a:br>
            <a:r>
              <a:rPr lang="en-GB" altLang="en-US" sz="4800" b="1" dirty="0">
                <a:solidFill>
                  <a:srgbClr val="0033CC"/>
                </a:solidFill>
                <a:latin typeface="Calibri" panose="020F0502020204030204" pitchFamily="34" charset="0"/>
                <a:cs typeface="Calibri" panose="020F0502020204030204" pitchFamily="34" charset="0"/>
              </a:rPr>
              <a:t>of the day</a:t>
            </a:r>
          </a:p>
        </p:txBody>
      </p:sp>
      <p:sp>
        <p:nvSpPr>
          <p:cNvPr id="10243" name="Rectangle 3"/>
          <p:cNvSpPr>
            <a:spLocks noGrp="1" noChangeArrowheads="1"/>
          </p:cNvSpPr>
          <p:nvPr>
            <p:ph type="body" idx="1"/>
          </p:nvPr>
        </p:nvSpPr>
        <p:spPr>
          <a:xfrm>
            <a:off x="509450" y="2209800"/>
            <a:ext cx="11313061" cy="4648200"/>
          </a:xfrm>
        </p:spPr>
        <p:txBody>
          <a:bodyPr/>
          <a:lstStyle/>
          <a:p>
            <a:pPr eaLnBrk="1" hangingPunct="1">
              <a:lnSpc>
                <a:spcPct val="90000"/>
              </a:lnSpc>
            </a:pPr>
            <a:r>
              <a:rPr lang="en-GB" altLang="en-US" sz="2700" dirty="0">
                <a:latin typeface="Calibri" panose="020F0502020204030204" pitchFamily="34" charset="0"/>
                <a:cs typeface="Calibri" panose="020F0502020204030204" pitchFamily="34" charset="0"/>
              </a:rPr>
              <a:t>First day arrangements </a:t>
            </a:r>
            <a:r>
              <a:rPr lang="en-GB" altLang="en-US" sz="2700" dirty="0" smtClean="0">
                <a:latin typeface="Calibri" panose="020F0502020204030204" pitchFamily="34" charset="0"/>
                <a:cs typeface="Calibri" panose="020F0502020204030204" pitchFamily="34" charset="0"/>
              </a:rPr>
              <a:t>– Reception playground door/gate </a:t>
            </a:r>
          </a:p>
          <a:p>
            <a:pPr marL="0" indent="0" eaLnBrk="1" hangingPunct="1">
              <a:lnSpc>
                <a:spcPct val="90000"/>
              </a:lnSpc>
              <a:buNone/>
            </a:pPr>
            <a:r>
              <a:rPr lang="en-GB" altLang="en-US" sz="2700" dirty="0">
                <a:latin typeface="Calibri" panose="020F0502020204030204" pitchFamily="34" charset="0"/>
                <a:cs typeface="Calibri" panose="020F0502020204030204" pitchFamily="34" charset="0"/>
              </a:rPr>
              <a:t> </a:t>
            </a:r>
            <a:r>
              <a:rPr lang="en-GB" altLang="en-US" sz="2700" dirty="0" smtClean="0">
                <a:latin typeface="Calibri" panose="020F0502020204030204" pitchFamily="34" charset="0"/>
                <a:cs typeface="Calibri" panose="020F0502020204030204" pitchFamily="34" charset="0"/>
              </a:rPr>
              <a:t>    will open at 9.30am</a:t>
            </a:r>
          </a:p>
          <a:p>
            <a:pPr eaLnBrk="1" hangingPunct="1">
              <a:lnSpc>
                <a:spcPct val="90000"/>
              </a:lnSpc>
            </a:pPr>
            <a:r>
              <a:rPr lang="en-GB" altLang="en-US" sz="2700" dirty="0" smtClean="0">
                <a:latin typeface="Calibri" panose="020F0502020204030204" pitchFamily="34" charset="0"/>
                <a:cs typeface="Calibri" panose="020F0502020204030204" pitchFamily="34" charset="0"/>
              </a:rPr>
              <a:t>Please </a:t>
            </a:r>
            <a:r>
              <a:rPr lang="en-GB" altLang="en-US" sz="2700" dirty="0">
                <a:latin typeface="Calibri" panose="020F0502020204030204" pitchFamily="34" charset="0"/>
                <a:cs typeface="Calibri" panose="020F0502020204030204" pitchFamily="34" charset="0"/>
              </a:rPr>
              <a:t>say your goodbyes </a:t>
            </a:r>
            <a:r>
              <a:rPr lang="en-GB" altLang="en-US" sz="2700" dirty="0" smtClean="0">
                <a:latin typeface="Calibri" panose="020F0502020204030204" pitchFamily="34" charset="0"/>
                <a:cs typeface="Calibri" panose="020F0502020204030204" pitchFamily="34" charset="0"/>
              </a:rPr>
              <a:t>on the playground and encourage them into school</a:t>
            </a:r>
            <a:endParaRPr lang="en-GB" altLang="en-US" sz="2700" dirty="0">
              <a:latin typeface="Calibri" panose="020F0502020204030204" pitchFamily="34" charset="0"/>
              <a:cs typeface="Calibri" panose="020F0502020204030204" pitchFamily="34" charset="0"/>
            </a:endParaRPr>
          </a:p>
          <a:p>
            <a:pPr eaLnBrk="1" hangingPunct="1">
              <a:lnSpc>
                <a:spcPct val="90000"/>
              </a:lnSpc>
            </a:pPr>
            <a:r>
              <a:rPr lang="en-GB" altLang="en-US" sz="2700" dirty="0" smtClean="0">
                <a:latin typeface="Calibri" panose="020F0502020204030204" pitchFamily="34" charset="0"/>
                <a:cs typeface="Calibri" panose="020F0502020204030204" pitchFamily="34" charset="0"/>
              </a:rPr>
              <a:t>End </a:t>
            </a:r>
            <a:r>
              <a:rPr lang="en-GB" altLang="en-US" sz="2700" dirty="0">
                <a:latin typeface="Calibri" panose="020F0502020204030204" pitchFamily="34" charset="0"/>
                <a:cs typeface="Calibri" panose="020F0502020204030204" pitchFamily="34" charset="0"/>
              </a:rPr>
              <a:t>of day – The children exit through the Reception </a:t>
            </a:r>
            <a:r>
              <a:rPr lang="en-GB" altLang="en-US" sz="2700" dirty="0" smtClean="0">
                <a:latin typeface="Calibri" panose="020F0502020204030204" pitchFamily="34" charset="0"/>
                <a:cs typeface="Calibri" panose="020F0502020204030204" pitchFamily="34" charset="0"/>
              </a:rPr>
              <a:t>door/gate.  </a:t>
            </a:r>
            <a:endParaRPr lang="en-GB" altLang="en-US" sz="2700" dirty="0">
              <a:latin typeface="Calibri" panose="020F0502020204030204" pitchFamily="34" charset="0"/>
              <a:cs typeface="Calibri" panose="020F0502020204030204" pitchFamily="34" charset="0"/>
            </a:endParaRPr>
          </a:p>
          <a:p>
            <a:pPr eaLnBrk="1" hangingPunct="1">
              <a:lnSpc>
                <a:spcPct val="90000"/>
              </a:lnSpc>
            </a:pPr>
            <a:r>
              <a:rPr lang="en-GB" altLang="en-US" sz="2700" dirty="0">
                <a:latin typeface="Calibri" panose="020F0502020204030204" pitchFamily="34" charset="0"/>
                <a:cs typeface="Calibri" panose="020F0502020204030204" pitchFamily="34" charset="0"/>
              </a:rPr>
              <a:t>We only hand children over to a named/known adult.  If someone different is collecting the child we need </a:t>
            </a:r>
            <a:r>
              <a:rPr lang="en-GB" altLang="en-US" sz="2700" dirty="0" smtClean="0">
                <a:latin typeface="Calibri" panose="020F0502020204030204" pitchFamily="34" charset="0"/>
                <a:cs typeface="Calibri" panose="020F0502020204030204" pitchFamily="34" charset="0"/>
              </a:rPr>
              <a:t>permission, unless </a:t>
            </a:r>
            <a:r>
              <a:rPr lang="en-GB" altLang="en-US" sz="2700" dirty="0">
                <a:latin typeface="Calibri" panose="020F0502020204030204" pitchFamily="34" charset="0"/>
                <a:cs typeface="Calibri" panose="020F0502020204030204" pitchFamily="34" charset="0"/>
              </a:rPr>
              <a:t>of emergencies the password can be used.  </a:t>
            </a:r>
          </a:p>
          <a:p>
            <a:pPr eaLnBrk="1" hangingPunct="1">
              <a:lnSpc>
                <a:spcPct val="90000"/>
              </a:lnSpc>
            </a:pPr>
            <a:r>
              <a:rPr lang="en-GB" altLang="en-US" sz="2700" dirty="0">
                <a:latin typeface="Calibri" panose="020F0502020204030204" pitchFamily="34" charset="0"/>
                <a:cs typeface="Calibri" panose="020F0502020204030204" pitchFamily="34" charset="0"/>
              </a:rPr>
              <a:t>Waving hands!</a:t>
            </a:r>
          </a:p>
          <a:p>
            <a:pPr eaLnBrk="1" hangingPunct="1">
              <a:lnSpc>
                <a:spcPct val="90000"/>
              </a:lnSpc>
            </a:pPr>
            <a:r>
              <a:rPr lang="en-GB" altLang="en-US" sz="2700" dirty="0">
                <a:latin typeface="Calibri" panose="020F0502020204030204" pitchFamily="34" charset="0"/>
                <a:cs typeface="Calibri" panose="020F0502020204030204" pitchFamily="34" charset="0"/>
              </a:rPr>
              <a:t>Please be on time.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235688" y="523940"/>
            <a:ext cx="2827693" cy="2120770"/>
          </a:xfrm>
          <a:prstGeom prst="rect">
            <a:avLst/>
          </a:prstGeom>
        </p:spPr>
      </p:pic>
    </p:spTree>
    <p:extLst>
      <p:ext uri="{BB962C8B-B14F-4D97-AF65-F5344CB8AC3E}">
        <p14:creationId xmlns:p14="http://schemas.microsoft.com/office/powerpoint/2010/main" val="3481039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36739" y="260350"/>
            <a:ext cx="9683574" cy="1403350"/>
          </a:xfrm>
        </p:spPr>
        <p:txBody>
          <a:bodyPr/>
          <a:lstStyle/>
          <a:p>
            <a:pPr algn="ctr" eaLnBrk="1" hangingPunct="1"/>
            <a:r>
              <a:rPr lang="en-GB" altLang="en-US" sz="4000" b="1" dirty="0">
                <a:solidFill>
                  <a:srgbClr val="0033CC"/>
                </a:solidFill>
                <a:latin typeface="Calibri" panose="020F0502020204030204" pitchFamily="34" charset="0"/>
                <a:cs typeface="Calibri" panose="020F0502020204030204" pitchFamily="34" charset="0"/>
              </a:rPr>
              <a:t>What your child will need </a:t>
            </a:r>
            <a:br>
              <a:rPr lang="en-GB" altLang="en-US" sz="4000" b="1" dirty="0">
                <a:solidFill>
                  <a:srgbClr val="0033CC"/>
                </a:solidFill>
                <a:latin typeface="Calibri" panose="020F0502020204030204" pitchFamily="34" charset="0"/>
                <a:cs typeface="Calibri" panose="020F0502020204030204" pitchFamily="34" charset="0"/>
              </a:rPr>
            </a:br>
            <a:r>
              <a:rPr lang="en-GB" altLang="en-US" sz="4000" b="1" dirty="0">
                <a:solidFill>
                  <a:srgbClr val="0033CC"/>
                </a:solidFill>
                <a:latin typeface="Calibri" panose="020F0502020204030204" pitchFamily="34" charset="0"/>
                <a:cs typeface="Calibri" panose="020F0502020204030204" pitchFamily="34" charset="0"/>
              </a:rPr>
              <a:t>to bring to school</a:t>
            </a:r>
          </a:p>
        </p:txBody>
      </p:sp>
      <p:sp>
        <p:nvSpPr>
          <p:cNvPr id="8195" name="Rectangle 3"/>
          <p:cNvSpPr>
            <a:spLocks noGrp="1" noChangeArrowheads="1"/>
          </p:cNvSpPr>
          <p:nvPr>
            <p:ph type="body" idx="1"/>
          </p:nvPr>
        </p:nvSpPr>
        <p:spPr>
          <a:xfrm>
            <a:off x="436739" y="2068130"/>
            <a:ext cx="11463524" cy="4543425"/>
          </a:xfrm>
        </p:spPr>
        <p:txBody>
          <a:bodyPr/>
          <a:lstStyle/>
          <a:p>
            <a:pPr eaLnBrk="1" hangingPunct="1">
              <a:lnSpc>
                <a:spcPct val="80000"/>
              </a:lnSpc>
              <a:defRPr/>
            </a:pPr>
            <a:r>
              <a:rPr lang="en-GB" altLang="en-US" sz="2800" dirty="0">
                <a:latin typeface="Calibri" panose="020F0502020204030204" pitchFamily="34" charset="0"/>
                <a:cs typeface="Calibri" panose="020F0502020204030204" pitchFamily="34" charset="0"/>
              </a:rPr>
              <a:t>A </a:t>
            </a:r>
            <a:r>
              <a:rPr lang="en-GB" altLang="en-US" sz="2800" dirty="0" smtClean="0">
                <a:latin typeface="Calibri" panose="020F0502020204030204" pitchFamily="34" charset="0"/>
                <a:cs typeface="Calibri" panose="020F0502020204030204" pitchFamily="34" charset="0"/>
              </a:rPr>
              <a:t>named coat </a:t>
            </a:r>
            <a:r>
              <a:rPr lang="en-GB" altLang="en-US" sz="2800" dirty="0">
                <a:latin typeface="Calibri" panose="020F0502020204030204" pitchFamily="34" charset="0"/>
                <a:cs typeface="Calibri" panose="020F0502020204030204" pitchFamily="34" charset="0"/>
              </a:rPr>
              <a:t>WITH A HOOD that they have practised </a:t>
            </a:r>
            <a:endParaRPr lang="en-GB" altLang="en-US" sz="2800" dirty="0" smtClean="0">
              <a:latin typeface="Calibri" panose="020F0502020204030204" pitchFamily="34" charset="0"/>
              <a:cs typeface="Calibri" panose="020F0502020204030204" pitchFamily="34" charset="0"/>
            </a:endParaRPr>
          </a:p>
          <a:p>
            <a:pPr marL="0" indent="0" eaLnBrk="1" hangingPunct="1">
              <a:lnSpc>
                <a:spcPct val="80000"/>
              </a:lnSpc>
              <a:buNone/>
              <a:defRPr/>
            </a:pPr>
            <a:r>
              <a:rPr lang="en-GB" altLang="en-US" sz="2800" dirty="0">
                <a:latin typeface="Calibri" panose="020F0502020204030204" pitchFamily="34" charset="0"/>
                <a:cs typeface="Calibri" panose="020F0502020204030204" pitchFamily="34" charset="0"/>
              </a:rPr>
              <a:t> </a:t>
            </a:r>
            <a:r>
              <a:rPr lang="en-GB" altLang="en-US" sz="2800" dirty="0" smtClean="0">
                <a:latin typeface="Calibri" panose="020F0502020204030204" pitchFamily="34" charset="0"/>
                <a:cs typeface="Calibri" panose="020F0502020204030204" pitchFamily="34" charset="0"/>
              </a:rPr>
              <a:t>   putting </a:t>
            </a:r>
            <a:r>
              <a:rPr lang="en-GB" altLang="en-US" sz="2800" dirty="0">
                <a:latin typeface="Calibri" panose="020F0502020204030204" pitchFamily="34" charset="0"/>
                <a:cs typeface="Calibri" panose="020F0502020204030204" pitchFamily="34" charset="0"/>
              </a:rPr>
              <a:t>on and taking off themselves.</a:t>
            </a:r>
          </a:p>
          <a:p>
            <a:pPr eaLnBrk="1" hangingPunct="1">
              <a:lnSpc>
                <a:spcPct val="80000"/>
              </a:lnSpc>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dirty="0">
                <a:latin typeface="Calibri" panose="020F0502020204030204" pitchFamily="34" charset="0"/>
                <a:cs typeface="Calibri" panose="020F0502020204030204" pitchFamily="34" charset="0"/>
              </a:rPr>
              <a:t>An optional healthy snack (fruit/vegetables) for morning break – in a </a:t>
            </a:r>
            <a:r>
              <a:rPr lang="en-GB" altLang="en-US" sz="2800" dirty="0" smtClean="0">
                <a:latin typeface="Calibri" panose="020F0502020204030204" pitchFamily="34" charset="0"/>
                <a:cs typeface="Calibri" panose="020F0502020204030204" pitchFamily="34" charset="0"/>
              </a:rPr>
              <a:t>named/ labelled bag/tub.</a:t>
            </a: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dirty="0">
                <a:latin typeface="Calibri" panose="020F0502020204030204" pitchFamily="34" charset="0"/>
                <a:cs typeface="Calibri" panose="020F0502020204030204" pitchFamily="34" charset="0"/>
              </a:rPr>
              <a:t>A bottle of still unflavoured water (not juice) - named with an anti-spill cap.</a:t>
            </a:r>
          </a:p>
          <a:p>
            <a:pPr marL="0" indent="0" eaLnBrk="1" hangingPunct="1">
              <a:lnSpc>
                <a:spcPct val="80000"/>
              </a:lnSpc>
              <a:buNone/>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dirty="0" smtClean="0">
                <a:latin typeface="Calibri" panose="020F0502020204030204" pitchFamily="34" charset="0"/>
                <a:cs typeface="Calibri" panose="020F0502020204030204" pitchFamily="34" charset="0"/>
              </a:rPr>
              <a:t>Reading </a:t>
            </a:r>
            <a:r>
              <a:rPr lang="en-GB" altLang="en-US" sz="2800" dirty="0">
                <a:latin typeface="Calibri" panose="020F0502020204030204" pitchFamily="34" charset="0"/>
                <a:cs typeface="Calibri" panose="020F0502020204030204" pitchFamily="34" charset="0"/>
              </a:rPr>
              <a:t>p</a:t>
            </a:r>
            <a:r>
              <a:rPr lang="en-GB" altLang="en-US" sz="2800" dirty="0" smtClean="0">
                <a:latin typeface="Calibri" panose="020F0502020204030204" pitchFamily="34" charset="0"/>
                <a:cs typeface="Calibri" panose="020F0502020204030204" pitchFamily="34" charset="0"/>
              </a:rPr>
              <a:t>ack (no backpacks/bags).</a:t>
            </a: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endParaRPr lang="en-GB" altLang="en-US" sz="2800" dirty="0">
              <a:latin typeface="Calibri" panose="020F0502020204030204" pitchFamily="34" charset="0"/>
              <a:cs typeface="Calibri" panose="020F0502020204030204" pitchFamily="34" charset="0"/>
            </a:endParaRPr>
          </a:p>
          <a:p>
            <a:pPr eaLnBrk="1" hangingPunct="1">
              <a:lnSpc>
                <a:spcPct val="80000"/>
              </a:lnSpc>
              <a:defRPr/>
            </a:pPr>
            <a:r>
              <a:rPr lang="en-GB" altLang="en-US" sz="2800" dirty="0">
                <a:latin typeface="Calibri" panose="020F0502020204030204" pitchFamily="34" charset="0"/>
                <a:cs typeface="Calibri" panose="020F0502020204030204" pitchFamily="34" charset="0"/>
              </a:rPr>
              <a:t>A named lunchbox (if not </a:t>
            </a:r>
            <a:r>
              <a:rPr lang="en-GB" altLang="en-US" sz="2800" dirty="0" smtClean="0">
                <a:latin typeface="Calibri" panose="020F0502020204030204" pitchFamily="34" charset="0"/>
                <a:cs typeface="Calibri" panose="020F0502020204030204" pitchFamily="34" charset="0"/>
              </a:rPr>
              <a:t>having a school dinner).</a:t>
            </a:r>
            <a:endParaRPr lang="en-GB" altLang="en-US" sz="28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6241" y="785897"/>
            <a:ext cx="2880049" cy="216003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9304976" y="5072953"/>
            <a:ext cx="2143685" cy="1607764"/>
          </a:xfrm>
          <a:prstGeom prst="rect">
            <a:avLst/>
          </a:prstGeom>
        </p:spPr>
      </p:pic>
    </p:spTree>
    <p:extLst>
      <p:ext uri="{BB962C8B-B14F-4D97-AF65-F5344CB8AC3E}">
        <p14:creationId xmlns:p14="http://schemas.microsoft.com/office/powerpoint/2010/main" val="12784712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82529" y="483568"/>
            <a:ext cx="5544616" cy="1146628"/>
          </a:xfrm>
        </p:spPr>
        <p:txBody>
          <a:bodyPr/>
          <a:lstStyle/>
          <a:p>
            <a:pPr algn="ctr" eaLnBrk="1" hangingPunct="1"/>
            <a:r>
              <a:rPr lang="en-GB" altLang="en-US" sz="4400" b="1" dirty="0">
                <a:solidFill>
                  <a:srgbClr val="0033CC"/>
                </a:solidFill>
                <a:latin typeface="SassoonCRInfantMedium" panose="02000603020000020003" pitchFamily="2" charset="0"/>
              </a:rPr>
              <a:t>   </a:t>
            </a:r>
            <a:r>
              <a:rPr lang="en-GB" altLang="en-US" sz="4400" b="1" dirty="0">
                <a:solidFill>
                  <a:srgbClr val="0033CC"/>
                </a:solidFill>
                <a:latin typeface="Calibri" panose="020F0502020204030204" pitchFamily="34" charset="0"/>
                <a:cs typeface="Calibri" panose="020F0502020204030204" pitchFamily="34" charset="0"/>
              </a:rPr>
              <a:t>Preparing your child </a:t>
            </a:r>
            <a:br>
              <a:rPr lang="en-GB" altLang="en-US" sz="4400" b="1" dirty="0">
                <a:solidFill>
                  <a:srgbClr val="0033CC"/>
                </a:solidFill>
                <a:latin typeface="Calibri" panose="020F0502020204030204" pitchFamily="34" charset="0"/>
                <a:cs typeface="Calibri" panose="020F0502020204030204" pitchFamily="34" charset="0"/>
              </a:rPr>
            </a:br>
            <a:r>
              <a:rPr lang="en-GB" altLang="en-US" sz="4400" b="1" dirty="0">
                <a:solidFill>
                  <a:srgbClr val="0033CC"/>
                </a:solidFill>
                <a:latin typeface="Calibri" panose="020F0502020204030204" pitchFamily="34" charset="0"/>
                <a:cs typeface="Calibri" panose="020F0502020204030204" pitchFamily="34" charset="0"/>
              </a:rPr>
              <a:t>for school</a:t>
            </a:r>
          </a:p>
        </p:txBody>
      </p:sp>
      <p:sp>
        <p:nvSpPr>
          <p:cNvPr id="14339" name="Rectangle 3"/>
          <p:cNvSpPr>
            <a:spLocks noGrp="1" noChangeArrowheads="1"/>
          </p:cNvSpPr>
          <p:nvPr>
            <p:ph type="body" idx="1"/>
          </p:nvPr>
        </p:nvSpPr>
        <p:spPr>
          <a:xfrm>
            <a:off x="1406408" y="2017713"/>
            <a:ext cx="9130937" cy="4114800"/>
          </a:xfrm>
        </p:spPr>
        <p:txBody>
          <a:bodyPr/>
          <a:lstStyle/>
          <a:p>
            <a:pPr eaLnBrk="1" hangingPunct="1"/>
            <a:r>
              <a:rPr lang="en-GB" altLang="en-US" sz="2800" dirty="0">
                <a:latin typeface="Calibri" panose="020F0502020204030204" pitchFamily="34" charset="0"/>
                <a:cs typeface="Calibri" panose="020F0502020204030204" pitchFamily="34" charset="0"/>
              </a:rPr>
              <a:t>Dressing and undressing themselves</a:t>
            </a:r>
          </a:p>
          <a:p>
            <a:pPr eaLnBrk="1" hangingPunct="1"/>
            <a:r>
              <a:rPr lang="en-GB" altLang="en-US" sz="2800" dirty="0">
                <a:latin typeface="Calibri" panose="020F0502020204030204" pitchFamily="34" charset="0"/>
                <a:cs typeface="Calibri" panose="020F0502020204030204" pitchFamily="34" charset="0"/>
              </a:rPr>
              <a:t>Putting on and taking off their own </a:t>
            </a:r>
            <a:r>
              <a:rPr lang="en-GB" altLang="en-US" sz="2800" dirty="0" smtClean="0">
                <a:latin typeface="Calibri" panose="020F0502020204030204" pitchFamily="34" charset="0"/>
                <a:cs typeface="Calibri" panose="020F0502020204030204" pitchFamily="34" charset="0"/>
              </a:rPr>
              <a:t>coat (including fastening)</a:t>
            </a:r>
            <a:endParaRPr lang="en-GB" altLang="en-US" sz="2800" dirty="0">
              <a:latin typeface="Calibri" panose="020F0502020204030204" pitchFamily="34" charset="0"/>
              <a:cs typeface="Calibri" panose="020F0502020204030204" pitchFamily="34" charset="0"/>
            </a:endParaRPr>
          </a:p>
          <a:p>
            <a:pPr eaLnBrk="1" hangingPunct="1"/>
            <a:r>
              <a:rPr lang="en-GB" altLang="en-US" sz="2800" dirty="0">
                <a:latin typeface="Calibri" panose="020F0502020204030204" pitchFamily="34" charset="0"/>
                <a:cs typeface="Calibri" panose="020F0502020204030204" pitchFamily="34" charset="0"/>
              </a:rPr>
              <a:t>Velcro </a:t>
            </a:r>
            <a:r>
              <a:rPr lang="en-GB" altLang="en-US" sz="2800" dirty="0" smtClean="0">
                <a:latin typeface="Calibri" panose="020F0502020204030204" pitchFamily="34" charset="0"/>
                <a:cs typeface="Calibri" panose="020F0502020204030204" pitchFamily="34" charset="0"/>
              </a:rPr>
              <a:t>shoes - named</a:t>
            </a:r>
            <a:endParaRPr lang="en-GB" altLang="en-US" sz="2800" dirty="0">
              <a:latin typeface="Calibri" panose="020F0502020204030204" pitchFamily="34" charset="0"/>
              <a:cs typeface="Calibri" panose="020F0502020204030204" pitchFamily="34" charset="0"/>
            </a:endParaRPr>
          </a:p>
          <a:p>
            <a:pPr eaLnBrk="1" hangingPunct="1"/>
            <a:r>
              <a:rPr lang="en-GB" altLang="en-US" sz="2800" dirty="0">
                <a:latin typeface="Calibri" panose="020F0502020204030204" pitchFamily="34" charset="0"/>
                <a:cs typeface="Calibri" panose="020F0502020204030204" pitchFamily="34" charset="0"/>
              </a:rPr>
              <a:t>Using the toilet independently</a:t>
            </a:r>
          </a:p>
          <a:p>
            <a:pPr eaLnBrk="1" hangingPunct="1"/>
            <a:r>
              <a:rPr lang="en-GB" altLang="en-US" sz="2800" dirty="0">
                <a:latin typeface="Calibri" panose="020F0502020204030204" pitchFamily="34" charset="0"/>
                <a:cs typeface="Calibri" panose="020F0502020204030204" pitchFamily="34" charset="0"/>
              </a:rPr>
              <a:t>Hand washing</a:t>
            </a:r>
          </a:p>
          <a:p>
            <a:pPr eaLnBrk="1" hangingPunct="1"/>
            <a:r>
              <a:rPr lang="en-GB" altLang="en-US" sz="2800" dirty="0">
                <a:latin typeface="Calibri" panose="020F0502020204030204" pitchFamily="34" charset="0"/>
                <a:cs typeface="Calibri" panose="020F0502020204030204" pitchFamily="34" charset="0"/>
              </a:rPr>
              <a:t>Using a hand dryer</a:t>
            </a:r>
          </a:p>
          <a:p>
            <a:pPr eaLnBrk="1" hangingPunct="1"/>
            <a:r>
              <a:rPr lang="en-GB" altLang="en-US" sz="2800" dirty="0">
                <a:latin typeface="Calibri" panose="020F0502020204030204" pitchFamily="34" charset="0"/>
                <a:cs typeface="Calibri" panose="020F0502020204030204" pitchFamily="34" charset="0"/>
              </a:rPr>
              <a:t>Being independent</a:t>
            </a:r>
          </a:p>
          <a:p>
            <a:pPr eaLnBrk="1" hangingPunct="1"/>
            <a:r>
              <a:rPr lang="en-GB" altLang="en-US" sz="2800" dirty="0">
                <a:latin typeface="Calibri" panose="020F0502020204030204" pitchFamily="34" charset="0"/>
                <a:cs typeface="Calibri" panose="020F0502020204030204" pitchFamily="34" charset="0"/>
              </a:rPr>
              <a:t>Sharing and tidying up</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464558" y="784459"/>
            <a:ext cx="2555571" cy="1908791"/>
          </a:xfrm>
          <a:prstGeom prst="rect">
            <a:avLst/>
          </a:prstGeom>
        </p:spPr>
      </p:pic>
      <p:pic>
        <p:nvPicPr>
          <p:cNvPr id="1026" name="Picture 2" descr="✓ girl putting on shoes clipart free vector eps, cdr, ai, svg vector  illustration graphic 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1902" y="3471560"/>
            <a:ext cx="3634838" cy="2910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841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82529" y="483568"/>
            <a:ext cx="5544616" cy="1146628"/>
          </a:xfrm>
        </p:spPr>
        <p:txBody>
          <a:bodyPr/>
          <a:lstStyle/>
          <a:p>
            <a:pPr algn="ctr" eaLnBrk="1" hangingPunct="1"/>
            <a:r>
              <a:rPr lang="en-GB" altLang="en-US" sz="4400" b="1" dirty="0">
                <a:solidFill>
                  <a:srgbClr val="0033CC"/>
                </a:solidFill>
                <a:latin typeface="SassoonCRInfantMedium" panose="02000603020000020003" pitchFamily="2" charset="0"/>
              </a:rPr>
              <a:t>   </a:t>
            </a:r>
            <a:r>
              <a:rPr lang="en-GB" altLang="en-US" sz="4400" b="1" dirty="0">
                <a:solidFill>
                  <a:srgbClr val="0033CC"/>
                </a:solidFill>
                <a:latin typeface="Calibri" panose="020F0502020204030204" pitchFamily="34" charset="0"/>
                <a:cs typeface="Calibri" panose="020F0502020204030204" pitchFamily="34" charset="0"/>
              </a:rPr>
              <a:t>Preparing your child </a:t>
            </a:r>
            <a:br>
              <a:rPr lang="en-GB" altLang="en-US" sz="4400" b="1" dirty="0">
                <a:solidFill>
                  <a:srgbClr val="0033CC"/>
                </a:solidFill>
                <a:latin typeface="Calibri" panose="020F0502020204030204" pitchFamily="34" charset="0"/>
                <a:cs typeface="Calibri" panose="020F0502020204030204" pitchFamily="34" charset="0"/>
              </a:rPr>
            </a:br>
            <a:r>
              <a:rPr lang="en-GB" altLang="en-US" sz="4400" b="1" dirty="0">
                <a:solidFill>
                  <a:srgbClr val="0033CC"/>
                </a:solidFill>
                <a:latin typeface="Calibri" panose="020F0502020204030204" pitchFamily="34" charset="0"/>
                <a:cs typeface="Calibri" panose="020F0502020204030204" pitchFamily="34" charset="0"/>
              </a:rPr>
              <a:t>for </a:t>
            </a:r>
            <a:r>
              <a:rPr lang="en-GB" altLang="en-US" sz="4400" b="1" dirty="0" smtClean="0">
                <a:solidFill>
                  <a:srgbClr val="0033CC"/>
                </a:solidFill>
                <a:latin typeface="Calibri" panose="020F0502020204030204" pitchFamily="34" charset="0"/>
                <a:cs typeface="Calibri" panose="020F0502020204030204" pitchFamily="34" charset="0"/>
              </a:rPr>
              <a:t>school - Reading</a:t>
            </a:r>
            <a:endParaRPr lang="en-GB" altLang="en-US" sz="4400" b="1" dirty="0">
              <a:solidFill>
                <a:srgbClr val="0033CC"/>
              </a:solidFill>
              <a:latin typeface="Calibri" panose="020F0502020204030204" pitchFamily="34" charset="0"/>
              <a:cs typeface="Calibri" panose="020F0502020204030204" pitchFamily="34" charset="0"/>
            </a:endParaRPr>
          </a:p>
        </p:txBody>
      </p:sp>
      <p:sp>
        <p:nvSpPr>
          <p:cNvPr id="14339" name="Rectangle 3"/>
          <p:cNvSpPr>
            <a:spLocks noGrp="1" noChangeArrowheads="1"/>
          </p:cNvSpPr>
          <p:nvPr>
            <p:ph type="body" idx="1"/>
          </p:nvPr>
        </p:nvSpPr>
        <p:spPr>
          <a:xfrm>
            <a:off x="744582" y="2540227"/>
            <a:ext cx="10620104" cy="4114800"/>
          </a:xfrm>
        </p:spPr>
        <p:txBody>
          <a:bodyPr/>
          <a:lstStyle/>
          <a:p>
            <a:pPr eaLnBrk="1" hangingPunct="1"/>
            <a:r>
              <a:rPr lang="en-GB" altLang="en-US" sz="3200" dirty="0" smtClean="0">
                <a:latin typeface="Calibri" panose="020F0502020204030204" pitchFamily="34" charset="0"/>
                <a:cs typeface="Calibri" panose="020F0502020204030204" pitchFamily="34" charset="0"/>
              </a:rPr>
              <a:t>Reading with your child is so important &amp; can make a huge difference</a:t>
            </a:r>
          </a:p>
          <a:p>
            <a:pPr marL="0" indent="0" eaLnBrk="1" hangingPunct="1">
              <a:buNone/>
            </a:pPr>
            <a:endParaRPr lang="en-GB" altLang="en-US" sz="3200" dirty="0" smtClean="0">
              <a:latin typeface="Calibri" panose="020F0502020204030204" pitchFamily="34" charset="0"/>
              <a:cs typeface="Calibri" panose="020F0502020204030204" pitchFamily="34" charset="0"/>
            </a:endParaRPr>
          </a:p>
          <a:p>
            <a:pPr eaLnBrk="1" hangingPunct="1"/>
            <a:r>
              <a:rPr lang="en-GB" altLang="en-US" sz="3200" dirty="0" smtClean="0">
                <a:latin typeface="Calibri" panose="020F0502020204030204" pitchFamily="34" charset="0"/>
                <a:cs typeface="Calibri" panose="020F0502020204030204" pitchFamily="34" charset="0"/>
              </a:rPr>
              <a:t>When children start school, please support</a:t>
            </a:r>
          </a:p>
          <a:p>
            <a:pPr marL="0" indent="0" eaLnBrk="1" hangingPunct="1">
              <a:buNone/>
            </a:pPr>
            <a:r>
              <a:rPr lang="en-GB" altLang="en-US" sz="3200" dirty="0">
                <a:latin typeface="Calibri" panose="020F0502020204030204" pitchFamily="34" charset="0"/>
                <a:cs typeface="Calibri" panose="020F0502020204030204" pitchFamily="34" charset="0"/>
              </a:rPr>
              <a:t> </a:t>
            </a:r>
            <a:r>
              <a:rPr lang="en-GB" altLang="en-US" sz="3200" dirty="0" smtClean="0">
                <a:latin typeface="Calibri" panose="020F0502020204030204" pitchFamily="34" charset="0"/>
                <a:cs typeface="Calibri" panose="020F0502020204030204" pitchFamily="34" charset="0"/>
              </a:rPr>
              <a:t>  home reading, also listening to your child read </a:t>
            </a:r>
          </a:p>
          <a:p>
            <a:pPr marL="0" indent="0" eaLnBrk="1" hangingPunct="1">
              <a:buNone/>
            </a:pPr>
            <a:r>
              <a:rPr lang="en-GB" altLang="en-US" sz="3200" dirty="0">
                <a:latin typeface="Calibri" panose="020F0502020204030204" pitchFamily="34" charset="0"/>
                <a:cs typeface="Calibri" panose="020F0502020204030204" pitchFamily="34" charset="0"/>
              </a:rPr>
              <a:t> </a:t>
            </a:r>
            <a:r>
              <a:rPr lang="en-GB" altLang="en-US" sz="3200" dirty="0" smtClean="0">
                <a:latin typeface="Calibri" panose="020F0502020204030204" pitchFamily="34" charset="0"/>
                <a:cs typeface="Calibri" panose="020F0502020204030204" pitchFamily="34" charset="0"/>
              </a:rPr>
              <a:t>  as often as possible (at least 4-5 times a week)</a:t>
            </a:r>
            <a:endParaRPr lang="en-GB" altLang="en-US" sz="3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25812" y="483568"/>
            <a:ext cx="2625012" cy="1968759"/>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9395" y="3991167"/>
            <a:ext cx="2864501" cy="2148376"/>
          </a:xfrm>
          <a:prstGeom prst="rect">
            <a:avLst/>
          </a:prstGeom>
        </p:spPr>
      </p:pic>
    </p:spTree>
    <p:extLst>
      <p:ext uri="{BB962C8B-B14F-4D97-AF65-F5344CB8AC3E}">
        <p14:creationId xmlns:p14="http://schemas.microsoft.com/office/powerpoint/2010/main" val="3740491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514600" y="722313"/>
            <a:ext cx="6893768" cy="747712"/>
          </a:xfrm>
        </p:spPr>
        <p:txBody>
          <a:bodyPr/>
          <a:lstStyle/>
          <a:p>
            <a:pPr eaLnBrk="1" hangingPunct="1"/>
            <a:r>
              <a:rPr lang="en-GB" altLang="en-US" sz="5400" b="1" dirty="0">
                <a:solidFill>
                  <a:srgbClr val="0033CC"/>
                </a:solidFill>
                <a:latin typeface="SassoonCRInfantMedium" panose="02000603020000020003" pitchFamily="2" charset="0"/>
              </a:rPr>
              <a:t>        </a:t>
            </a:r>
            <a:r>
              <a:rPr lang="en-GB" altLang="en-US" sz="5400" b="1" dirty="0" smtClean="0">
                <a:solidFill>
                  <a:srgbClr val="0033CC"/>
                </a:solidFill>
                <a:latin typeface="Calibri" panose="020F0502020204030204" pitchFamily="34" charset="0"/>
                <a:cs typeface="Calibri" panose="020F0502020204030204" pitchFamily="34" charset="0"/>
              </a:rPr>
              <a:t>Uniform</a:t>
            </a:r>
            <a:endParaRPr lang="en-GB" altLang="en-US" sz="5400" b="1" dirty="0">
              <a:solidFill>
                <a:srgbClr val="0033CC"/>
              </a:solidFill>
              <a:latin typeface="Calibri" panose="020F0502020204030204" pitchFamily="34" charset="0"/>
              <a:cs typeface="Calibri" panose="020F0502020204030204" pitchFamily="34" charset="0"/>
            </a:endParaRPr>
          </a:p>
        </p:txBody>
      </p:sp>
      <p:sp>
        <p:nvSpPr>
          <p:cNvPr id="15363" name="Rectangle 3"/>
          <p:cNvSpPr>
            <a:spLocks noGrp="1" noChangeArrowheads="1"/>
          </p:cNvSpPr>
          <p:nvPr>
            <p:ph type="body" idx="1"/>
          </p:nvPr>
        </p:nvSpPr>
        <p:spPr>
          <a:xfrm>
            <a:off x="254977" y="2534712"/>
            <a:ext cx="11772900" cy="4006389"/>
          </a:xfrm>
        </p:spPr>
        <p:txBody>
          <a:bodyPr/>
          <a:lstStyle/>
          <a:p>
            <a:pPr eaLnBrk="1" hangingPunct="1">
              <a:lnSpc>
                <a:spcPct val="90000"/>
              </a:lnSpc>
            </a:pPr>
            <a:r>
              <a:rPr lang="en-GB" altLang="en-US" sz="2800" dirty="0">
                <a:latin typeface="Calibri" panose="020F0502020204030204" pitchFamily="34" charset="0"/>
                <a:cs typeface="Calibri" panose="020F0502020204030204" pitchFamily="34" charset="0"/>
              </a:rPr>
              <a:t>All orders need </a:t>
            </a:r>
            <a:r>
              <a:rPr lang="en-GB" altLang="en-US" sz="2800" dirty="0" smtClean="0">
                <a:latin typeface="Calibri" panose="020F0502020204030204" pitchFamily="34" charset="0"/>
                <a:cs typeface="Calibri" panose="020F0502020204030204" pitchFamily="34" charset="0"/>
              </a:rPr>
              <a:t>to be submitted online </a:t>
            </a:r>
            <a:r>
              <a:rPr lang="en-GB" altLang="en-US" sz="2800" dirty="0">
                <a:latin typeface="Calibri" panose="020F0502020204030204" pitchFamily="34" charset="0"/>
                <a:cs typeface="Calibri" panose="020F0502020204030204" pitchFamily="34" charset="0"/>
              </a:rPr>
              <a:t>using your online </a:t>
            </a:r>
            <a:r>
              <a:rPr lang="en-GB" altLang="en-US" sz="2800" dirty="0" smtClean="0">
                <a:latin typeface="Calibri" panose="020F0502020204030204" pitchFamily="34" charset="0"/>
                <a:cs typeface="Calibri" panose="020F0502020204030204" pitchFamily="34" charset="0"/>
              </a:rPr>
              <a:t>account as soon as possible and at the very latest by </a:t>
            </a:r>
            <a:r>
              <a:rPr lang="en-GB" altLang="en-US" sz="2800" b="1" dirty="0" smtClean="0">
                <a:latin typeface="Calibri" panose="020F0502020204030204" pitchFamily="34" charset="0"/>
                <a:cs typeface="Calibri" panose="020F0502020204030204" pitchFamily="34" charset="0"/>
              </a:rPr>
              <a:t>Friday 30</a:t>
            </a:r>
            <a:r>
              <a:rPr lang="en-GB" altLang="en-US" sz="2800" b="1" baseline="30000" dirty="0" smtClean="0">
                <a:latin typeface="Calibri" panose="020F0502020204030204" pitchFamily="34" charset="0"/>
                <a:cs typeface="Calibri" panose="020F0502020204030204" pitchFamily="34" charset="0"/>
              </a:rPr>
              <a:t>th</a:t>
            </a:r>
            <a:r>
              <a:rPr lang="en-GB" altLang="en-US" sz="2800" b="1" dirty="0" smtClean="0">
                <a:latin typeface="Calibri" panose="020F0502020204030204" pitchFamily="34" charset="0"/>
                <a:cs typeface="Calibri" panose="020F0502020204030204" pitchFamily="34" charset="0"/>
              </a:rPr>
              <a:t> June</a:t>
            </a:r>
            <a:r>
              <a:rPr lang="en-GB" altLang="en-US" sz="2800" dirty="0" smtClean="0">
                <a:latin typeface="Calibri" panose="020F0502020204030204" pitchFamily="34" charset="0"/>
                <a:cs typeface="Calibri" panose="020F0502020204030204" pitchFamily="34" charset="0"/>
              </a:rPr>
              <a:t>. </a:t>
            </a:r>
            <a:r>
              <a:rPr lang="en-GB" altLang="en-US" sz="2800" dirty="0">
                <a:latin typeface="Calibri" panose="020F0502020204030204" pitchFamily="34" charset="0"/>
                <a:cs typeface="Calibri" panose="020F0502020204030204" pitchFamily="34" charset="0"/>
              </a:rPr>
              <a:t>This information was sent via post. You will be contacted by phone once your order is ready be to collected. </a:t>
            </a:r>
          </a:p>
          <a:p>
            <a:pPr eaLnBrk="1" hangingPunct="1">
              <a:lnSpc>
                <a:spcPct val="90000"/>
              </a:lnSpc>
            </a:pPr>
            <a:r>
              <a:rPr lang="en-GB" altLang="en-US" sz="2800" dirty="0">
                <a:latin typeface="Calibri" panose="020F0502020204030204" pitchFamily="34" charset="0"/>
                <a:cs typeface="Calibri" panose="020F0502020204030204" pitchFamily="34" charset="0"/>
              </a:rPr>
              <a:t>Name </a:t>
            </a:r>
            <a:r>
              <a:rPr lang="en-GB" altLang="en-US" sz="2800" dirty="0" smtClean="0">
                <a:latin typeface="Calibri" panose="020F0502020204030204" pitchFamily="34" charset="0"/>
                <a:cs typeface="Calibri" panose="020F0502020204030204" pitchFamily="34" charset="0"/>
              </a:rPr>
              <a:t>ALL uniform </a:t>
            </a:r>
            <a:r>
              <a:rPr lang="en-GB" altLang="en-US" sz="2800" dirty="0">
                <a:latin typeface="Calibri" panose="020F0502020204030204" pitchFamily="34" charset="0"/>
                <a:cs typeface="Calibri" panose="020F0502020204030204" pitchFamily="34" charset="0"/>
              </a:rPr>
              <a:t>and make sure your child knows it belongs to them.  Please place name labels in the neck area on jumpers, cardigans, tops and coats.</a:t>
            </a:r>
          </a:p>
          <a:p>
            <a:pPr eaLnBrk="1" hangingPunct="1">
              <a:lnSpc>
                <a:spcPct val="90000"/>
              </a:lnSpc>
            </a:pPr>
            <a:r>
              <a:rPr lang="en-GB" altLang="en-US" sz="2800" dirty="0" smtClean="0">
                <a:latin typeface="Calibri" panose="020F0502020204030204" pitchFamily="34" charset="0"/>
                <a:cs typeface="Calibri" panose="020F0502020204030204" pitchFamily="34" charset="0"/>
              </a:rPr>
              <a:t>PE </a:t>
            </a:r>
            <a:r>
              <a:rPr lang="en-GB" altLang="en-US" sz="2800" dirty="0">
                <a:latin typeface="Calibri" panose="020F0502020204030204" pitchFamily="34" charset="0"/>
                <a:cs typeface="Calibri" panose="020F0502020204030204" pitchFamily="34" charset="0"/>
              </a:rPr>
              <a:t>Kit </a:t>
            </a:r>
            <a:r>
              <a:rPr lang="en-GB" altLang="en-US" sz="2800" dirty="0" smtClean="0">
                <a:latin typeface="Calibri" panose="020F0502020204030204" pitchFamily="34" charset="0"/>
                <a:cs typeface="Calibri" panose="020F0502020204030204" pitchFamily="34" charset="0"/>
              </a:rPr>
              <a:t>– children will come to school in their PE kit on their PE day (Friday). You will be informed when the PE sessions commence. </a:t>
            </a:r>
          </a:p>
          <a:p>
            <a:pPr eaLnBrk="1" hangingPunct="1">
              <a:lnSpc>
                <a:spcPct val="90000"/>
              </a:lnSpc>
            </a:pPr>
            <a:r>
              <a:rPr lang="en-GB" altLang="en-US" sz="2800" dirty="0" smtClean="0">
                <a:latin typeface="Calibri" panose="020F0502020204030204" pitchFamily="34" charset="0"/>
                <a:cs typeface="Calibri" panose="020F0502020204030204" pitchFamily="34" charset="0"/>
              </a:rPr>
              <a:t>Reading </a:t>
            </a:r>
            <a:r>
              <a:rPr lang="en-GB" altLang="en-US" sz="2800" dirty="0">
                <a:latin typeface="Calibri" panose="020F0502020204030204" pitchFamily="34" charset="0"/>
                <a:cs typeface="Calibri" panose="020F0502020204030204" pitchFamily="34" charset="0"/>
              </a:rPr>
              <a:t>packs – </a:t>
            </a:r>
            <a:r>
              <a:rPr lang="en-GB" altLang="en-US" sz="2800" dirty="0" smtClean="0">
                <a:latin typeface="Calibri" panose="020F0502020204030204" pitchFamily="34" charset="0"/>
                <a:cs typeface="Calibri" panose="020F0502020204030204" pitchFamily="34" charset="0"/>
              </a:rPr>
              <a:t>will be provided - please </a:t>
            </a:r>
            <a:r>
              <a:rPr lang="en-GB" altLang="en-US" sz="2800" dirty="0">
                <a:latin typeface="Calibri" panose="020F0502020204030204" pitchFamily="34" charset="0"/>
                <a:cs typeface="Calibri" panose="020F0502020204030204" pitchFamily="34" charset="0"/>
              </a:rPr>
              <a:t>check every night</a:t>
            </a:r>
            <a:r>
              <a:rPr lang="en-GB" altLang="en-US" sz="2800" dirty="0" smtClean="0">
                <a:latin typeface="Calibri" panose="020F0502020204030204" pitchFamily="34" charset="0"/>
                <a:cs typeface="Calibri" panose="020F0502020204030204" pitchFamily="34" charset="0"/>
              </a:rPr>
              <a:t>. No key rings.</a:t>
            </a:r>
            <a:r>
              <a:rPr lang="en-GB" altLang="en-US" sz="2800" dirty="0">
                <a:latin typeface="Comic Sans MS" panose="030F0702030302020204" pitchFamily="66" charset="0"/>
              </a:rPr>
              <a:t/>
            </a:r>
            <a:br>
              <a:rPr lang="en-GB" altLang="en-US" sz="2800" dirty="0">
                <a:latin typeface="Comic Sans MS" panose="030F0702030302020204" pitchFamily="66" charset="0"/>
              </a:rPr>
            </a:br>
            <a:endParaRPr lang="en-GB" altLang="en-US" sz="2800" dirty="0">
              <a:latin typeface="Comic Sans MS" panose="030F0702030302020204" pitchFamily="66" charset="0"/>
            </a:endParaRPr>
          </a:p>
          <a:p>
            <a:pPr eaLnBrk="1" hangingPunct="1">
              <a:lnSpc>
                <a:spcPct val="90000"/>
              </a:lnSpc>
            </a:pPr>
            <a:endParaRPr lang="en-GB" altLang="en-US" sz="2800" dirty="0">
              <a:latin typeface="Comic Sans MS" panose="030F0702030302020204" pitchFamily="66" charset="0"/>
            </a:endParaRPr>
          </a:p>
          <a:p>
            <a:pPr eaLnBrk="1" hangingPunct="1">
              <a:lnSpc>
                <a:spcPct val="90000"/>
              </a:lnSpc>
            </a:pPr>
            <a:endParaRPr lang="en-GB" altLang="en-US" sz="2800" dirty="0">
              <a:latin typeface="Comic Sans MS" panose="030F0702030302020204" pitchFamily="66"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948903" y="555843"/>
            <a:ext cx="2374643" cy="158309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9821270" y="497797"/>
            <a:ext cx="2374226" cy="1780669"/>
          </a:xfrm>
          <a:prstGeom prst="rect">
            <a:avLst/>
          </a:prstGeom>
        </p:spPr>
      </p:pic>
    </p:spTree>
    <p:extLst>
      <p:ext uri="{BB962C8B-B14F-4D97-AF65-F5344CB8AC3E}">
        <p14:creationId xmlns:p14="http://schemas.microsoft.com/office/powerpoint/2010/main" val="38793625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82663" y="692151"/>
            <a:ext cx="8596313" cy="747713"/>
          </a:xfrm>
        </p:spPr>
        <p:txBody>
          <a:bodyPr/>
          <a:lstStyle/>
          <a:p>
            <a:pPr algn="ctr" eaLnBrk="1" hangingPunct="1"/>
            <a:r>
              <a:rPr lang="en-GB" altLang="en-US" sz="4800" b="1" dirty="0">
                <a:solidFill>
                  <a:srgbClr val="0033CC"/>
                </a:solidFill>
                <a:latin typeface="Calibri" panose="020F0502020204030204" pitchFamily="34" charset="0"/>
                <a:cs typeface="Calibri" panose="020F0502020204030204" pitchFamily="34" charset="0"/>
              </a:rPr>
              <a:t>        Payments</a:t>
            </a:r>
          </a:p>
        </p:txBody>
      </p:sp>
      <p:sp>
        <p:nvSpPr>
          <p:cNvPr id="16387" name="Rectangle 3"/>
          <p:cNvSpPr>
            <a:spLocks noGrp="1" noChangeArrowheads="1"/>
          </p:cNvSpPr>
          <p:nvPr>
            <p:ph type="body" idx="1"/>
          </p:nvPr>
        </p:nvSpPr>
        <p:spPr>
          <a:xfrm>
            <a:off x="826225" y="2202852"/>
            <a:ext cx="11168743" cy="4540848"/>
          </a:xfrm>
        </p:spPr>
        <p:txBody>
          <a:bodyPr/>
          <a:lstStyle/>
          <a:p>
            <a:pPr eaLnBrk="1" hangingPunct="1">
              <a:lnSpc>
                <a:spcPct val="80000"/>
              </a:lnSpc>
            </a:pPr>
            <a:r>
              <a:rPr lang="en-GB" altLang="en-US" sz="3000" dirty="0">
                <a:latin typeface="Calibri" panose="020F0502020204030204" pitchFamily="34" charset="0"/>
                <a:cs typeface="Calibri" panose="020F0502020204030204" pitchFamily="34" charset="0"/>
              </a:rPr>
              <a:t>All payments must be paid online using your online account (uniform, trips etc.)</a:t>
            </a:r>
          </a:p>
          <a:p>
            <a:pPr eaLnBrk="1" hangingPunct="1">
              <a:lnSpc>
                <a:spcPct val="80000"/>
              </a:lnSpc>
            </a:pPr>
            <a:endParaRPr lang="en-GB" altLang="en-US" sz="3000" dirty="0" smtClean="0">
              <a:latin typeface="Calibri" panose="020F0502020204030204" pitchFamily="34" charset="0"/>
              <a:cs typeface="Calibri" panose="020F0502020204030204" pitchFamily="34" charset="0"/>
            </a:endParaRPr>
          </a:p>
          <a:p>
            <a:pPr eaLnBrk="1" hangingPunct="1">
              <a:lnSpc>
                <a:spcPct val="80000"/>
              </a:lnSpc>
            </a:pPr>
            <a:r>
              <a:rPr lang="en-GB" altLang="en-US" sz="3000" dirty="0" smtClean="0">
                <a:latin typeface="Calibri" panose="020F0502020204030204" pitchFamily="34" charset="0"/>
                <a:cs typeface="Calibri" panose="020F0502020204030204" pitchFamily="34" charset="0"/>
              </a:rPr>
              <a:t>FREE </a:t>
            </a:r>
            <a:r>
              <a:rPr lang="en-GB" altLang="en-US" sz="3000" dirty="0">
                <a:latin typeface="Calibri" panose="020F0502020204030204" pitchFamily="34" charset="0"/>
                <a:cs typeface="Calibri" panose="020F0502020204030204" pitchFamily="34" charset="0"/>
              </a:rPr>
              <a:t>- We provide healthy snacks each day and provide ingredients for practical, exciting activities, such as baking or special party events</a:t>
            </a:r>
            <a:r>
              <a:rPr lang="en-GB" altLang="en-US" sz="3000" dirty="0" smtClean="0">
                <a:latin typeface="Calibri" panose="020F0502020204030204" pitchFamily="34" charset="0"/>
                <a:cs typeface="Calibri" panose="020F0502020204030204" pitchFamily="34" charset="0"/>
              </a:rPr>
              <a:t>.</a:t>
            </a:r>
          </a:p>
          <a:p>
            <a:pPr eaLnBrk="1" hangingPunct="1">
              <a:lnSpc>
                <a:spcPct val="80000"/>
              </a:lnSpc>
            </a:pPr>
            <a:endParaRPr lang="en-GB" altLang="en-US" sz="3000" dirty="0">
              <a:latin typeface="Calibri" panose="020F0502020204030204" pitchFamily="34" charset="0"/>
              <a:cs typeface="Calibri" panose="020F0502020204030204" pitchFamily="34" charset="0"/>
            </a:endParaRPr>
          </a:p>
          <a:p>
            <a:pPr eaLnBrk="1" hangingPunct="1">
              <a:lnSpc>
                <a:spcPct val="80000"/>
              </a:lnSpc>
            </a:pPr>
            <a:r>
              <a:rPr lang="en-GB" altLang="en-US" sz="3000" dirty="0">
                <a:latin typeface="Calibri" panose="020F0502020204030204" pitchFamily="34" charset="0"/>
                <a:cs typeface="Calibri" panose="020F0502020204030204" pitchFamily="34" charset="0"/>
              </a:rPr>
              <a:t>School dinners are </a:t>
            </a:r>
            <a:r>
              <a:rPr lang="en-GB" altLang="en-US" sz="3000" b="1" u="sng" dirty="0">
                <a:latin typeface="Calibri" panose="020F0502020204030204" pitchFamily="34" charset="0"/>
                <a:cs typeface="Calibri" panose="020F0502020204030204" pitchFamily="34" charset="0"/>
              </a:rPr>
              <a:t>free</a:t>
            </a:r>
            <a:r>
              <a:rPr lang="en-GB" altLang="en-US" sz="3000" dirty="0">
                <a:latin typeface="Calibri" panose="020F0502020204030204" pitchFamily="34" charset="0"/>
                <a:cs typeface="Calibri" panose="020F0502020204030204" pitchFamily="34" charset="0"/>
              </a:rPr>
              <a:t> whilst in EYFS and KS1</a:t>
            </a:r>
            <a:r>
              <a:rPr lang="en-GB" altLang="en-US" sz="3000" dirty="0" smtClean="0">
                <a:latin typeface="Calibri" panose="020F0502020204030204" pitchFamily="34" charset="0"/>
                <a:cs typeface="Calibri" panose="020F0502020204030204" pitchFamily="34" charset="0"/>
              </a:rPr>
              <a:t>.</a:t>
            </a:r>
          </a:p>
          <a:p>
            <a:pPr marL="0" indent="0" eaLnBrk="1" hangingPunct="1">
              <a:lnSpc>
                <a:spcPct val="80000"/>
              </a:lnSpc>
              <a:buNone/>
            </a:pPr>
            <a:endParaRPr lang="en-GB" altLang="en-US" sz="3000" dirty="0">
              <a:latin typeface="Calibri" panose="020F0502020204030204" pitchFamily="34" charset="0"/>
              <a:cs typeface="Calibri" panose="020F0502020204030204" pitchFamily="34" charset="0"/>
            </a:endParaRPr>
          </a:p>
          <a:p>
            <a:pPr eaLnBrk="1" hangingPunct="1">
              <a:lnSpc>
                <a:spcPct val="80000"/>
              </a:lnSpc>
            </a:pPr>
            <a:r>
              <a:rPr lang="en-GB" altLang="en-US" sz="3000" dirty="0" smtClean="0">
                <a:latin typeface="Calibri" panose="020F0502020204030204" pitchFamily="34" charset="0"/>
                <a:cs typeface="Calibri" panose="020F0502020204030204" pitchFamily="34" charset="0"/>
              </a:rPr>
              <a:t>Fundraising events (Comic Relief, </a:t>
            </a:r>
            <a:r>
              <a:rPr lang="en-GB" altLang="en-US" sz="3000" dirty="0" err="1" smtClean="0">
                <a:latin typeface="Calibri" panose="020F0502020204030204" pitchFamily="34" charset="0"/>
                <a:cs typeface="Calibri" panose="020F0502020204030204" pitchFamily="34" charset="0"/>
              </a:rPr>
              <a:t>etc</a:t>
            </a:r>
            <a:r>
              <a:rPr lang="en-GB" altLang="en-US" sz="3000" dirty="0" smtClean="0">
                <a:latin typeface="Calibri" panose="020F0502020204030204" pitchFamily="34" charset="0"/>
                <a:cs typeface="Calibri" panose="020F0502020204030204" pitchFamily="34" charset="0"/>
              </a:rPr>
              <a:t>)-  online donation  </a:t>
            </a:r>
          </a:p>
        </p:txBody>
      </p:sp>
    </p:spTree>
    <p:extLst>
      <p:ext uri="{BB962C8B-B14F-4D97-AF65-F5344CB8AC3E}">
        <p14:creationId xmlns:p14="http://schemas.microsoft.com/office/powerpoint/2010/main" val="6073209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054131" y="231899"/>
            <a:ext cx="9986855" cy="1462087"/>
          </a:xfrm>
        </p:spPr>
        <p:txBody>
          <a:bodyPr/>
          <a:lstStyle/>
          <a:p>
            <a:pPr algn="ctr"/>
            <a:r>
              <a:rPr lang="en-GB" altLang="en-US" sz="4800" b="1" dirty="0" smtClean="0">
                <a:solidFill>
                  <a:srgbClr val="0033CC"/>
                </a:solidFill>
                <a:latin typeface="Calibri" panose="020F0502020204030204" pitchFamily="34" charset="0"/>
                <a:cs typeface="Calibri" panose="020F0502020204030204" pitchFamily="34" charset="0"/>
              </a:rPr>
              <a:t>Free School Meals (FSM) </a:t>
            </a:r>
            <a:br>
              <a:rPr lang="en-GB" altLang="en-US" sz="4800" b="1" dirty="0" smtClean="0">
                <a:solidFill>
                  <a:srgbClr val="0033CC"/>
                </a:solidFill>
                <a:latin typeface="Calibri" panose="020F0502020204030204" pitchFamily="34" charset="0"/>
                <a:cs typeface="Calibri" panose="020F0502020204030204" pitchFamily="34" charset="0"/>
              </a:rPr>
            </a:br>
            <a:r>
              <a:rPr lang="en-GB" altLang="en-US" sz="4800" b="1" dirty="0" smtClean="0">
                <a:solidFill>
                  <a:srgbClr val="0033CC"/>
                </a:solidFill>
                <a:latin typeface="Calibri" panose="020F0502020204030204" pitchFamily="34" charset="0"/>
                <a:cs typeface="Calibri" panose="020F0502020204030204" pitchFamily="34" charset="0"/>
              </a:rPr>
              <a:t>eligibility</a:t>
            </a:r>
            <a:endParaRPr lang="en-GB" altLang="en-US" sz="48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31074" y="2211207"/>
            <a:ext cx="11232970" cy="4114800"/>
          </a:xfrm>
        </p:spPr>
        <p:txBody>
          <a:bodyPr/>
          <a:lstStyle/>
          <a:p>
            <a:pPr marL="0" indent="0">
              <a:buNone/>
              <a:defRPr/>
            </a:pPr>
            <a:r>
              <a:rPr lang="en-GB" sz="2000" dirty="0">
                <a:latin typeface="Calibri" panose="020F0502020204030204" pitchFamily="34" charset="0"/>
                <a:cs typeface="Calibri" panose="020F0502020204030204" pitchFamily="34" charset="0"/>
              </a:rPr>
              <a:t>Your child may be able to get free school meals if you get any of the following:</a:t>
            </a:r>
          </a:p>
          <a:p>
            <a:pPr marL="0" indent="0">
              <a:buNone/>
              <a:defRPr/>
            </a:pPr>
            <a:endParaRPr lang="en-GB" sz="2000" dirty="0">
              <a:latin typeface="Calibri" panose="020F0502020204030204" pitchFamily="34" charset="0"/>
              <a:cs typeface="Calibri" panose="020F0502020204030204" pitchFamily="34" charset="0"/>
            </a:endParaRP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Universal Credit with a household income of less than £7,400 a year (after tax and not including any benefits you get)</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Income-Based Jobseekers' Allowance</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Income-Related Employment and Support Allowance</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Child Tax Credit, </a:t>
            </a:r>
            <a:r>
              <a:rPr lang="en-GB" sz="2000" b="1" dirty="0">
                <a:latin typeface="Calibri" panose="020F0502020204030204" pitchFamily="34" charset="0"/>
                <a:cs typeface="Calibri" panose="020F0502020204030204" pitchFamily="34" charset="0"/>
              </a:rPr>
              <a:t>not</a:t>
            </a:r>
            <a:r>
              <a:rPr lang="en-GB" sz="2000" dirty="0">
                <a:latin typeface="Calibri" panose="020F0502020204030204" pitchFamily="34" charset="0"/>
                <a:cs typeface="Calibri" panose="020F0502020204030204" pitchFamily="34" charset="0"/>
              </a:rPr>
              <a:t> entitled to Working Tax Credit and household income less than £16,190</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Support under part VI of the Immigration and Asylum Act 1999</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Guarantee element of State Pension Credit</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Income Support</a:t>
            </a:r>
          </a:p>
          <a:p>
            <a:pPr>
              <a:buFont typeface="Wingdings" panose="05000000000000000000" pitchFamily="2" charset="2"/>
              <a:buChar char="ü"/>
              <a:defRPr/>
            </a:pPr>
            <a:r>
              <a:rPr lang="en-GB" sz="2000" dirty="0">
                <a:latin typeface="Calibri" panose="020F0502020204030204" pitchFamily="34" charset="0"/>
                <a:cs typeface="Calibri" panose="020F0502020204030204" pitchFamily="34" charset="0"/>
              </a:rPr>
              <a:t>Working Tax Credit 'run on' – the payment you receive for a further four weeks after you finish </a:t>
            </a:r>
            <a:r>
              <a:rPr lang="en-GB" sz="2000" dirty="0" smtClean="0">
                <a:latin typeface="Calibri" panose="020F0502020204030204" pitchFamily="34" charset="0"/>
                <a:cs typeface="Calibri" panose="020F0502020204030204" pitchFamily="34" charset="0"/>
              </a:rPr>
              <a:t>work</a:t>
            </a:r>
            <a:endParaRPr lang="en-GB" sz="2000" dirty="0" smtClean="0">
              <a:latin typeface="Comic Sans MS" panose="030F0702030302020204" pitchFamily="66" charset="0"/>
            </a:endParaRPr>
          </a:p>
          <a:p>
            <a:pPr>
              <a:defRPr/>
            </a:pPr>
            <a:endParaRPr lang="en-GB" dirty="0">
              <a:latin typeface="Comic Sans MS" panose="030F0702030302020204" pitchFamily="66" charset="0"/>
            </a:endParaRPr>
          </a:p>
        </p:txBody>
      </p:sp>
    </p:spTree>
    <p:extLst>
      <p:ext uri="{BB962C8B-B14F-4D97-AF65-F5344CB8AC3E}">
        <p14:creationId xmlns:p14="http://schemas.microsoft.com/office/powerpoint/2010/main" val="9004128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309814" y="714375"/>
            <a:ext cx="7314579" cy="922338"/>
          </a:xfrm>
        </p:spPr>
        <p:txBody>
          <a:bodyPr/>
          <a:lstStyle/>
          <a:p>
            <a:pPr eaLnBrk="1" hangingPunct="1"/>
            <a:r>
              <a:rPr lang="en-GB" altLang="en-US" sz="4800" b="1" dirty="0">
                <a:solidFill>
                  <a:srgbClr val="0033CC"/>
                </a:solidFill>
                <a:latin typeface="SassoonCRInfantMedium" panose="02000603020000020003" pitchFamily="2" charset="0"/>
              </a:rPr>
              <a:t/>
            </a:r>
            <a:br>
              <a:rPr lang="en-GB" altLang="en-US" sz="4800" b="1" dirty="0">
                <a:solidFill>
                  <a:srgbClr val="0033CC"/>
                </a:solidFill>
                <a:latin typeface="SassoonCRInfantMedium" panose="02000603020000020003" pitchFamily="2" charset="0"/>
              </a:rPr>
            </a:br>
            <a:r>
              <a:rPr lang="en-GB" altLang="en-US" sz="4800" b="1" dirty="0">
                <a:solidFill>
                  <a:srgbClr val="0033CC"/>
                </a:solidFill>
                <a:latin typeface="SassoonCRInfantMedium" panose="02000603020000020003" pitchFamily="2" charset="0"/>
              </a:rPr>
              <a:t>    </a:t>
            </a:r>
            <a:r>
              <a:rPr lang="en-GB" altLang="en-US" sz="4800" b="1" dirty="0">
                <a:solidFill>
                  <a:srgbClr val="0033CC"/>
                </a:solidFill>
                <a:latin typeface="Calibri" panose="020F0502020204030204" pitchFamily="34" charset="0"/>
                <a:cs typeface="Calibri" panose="020F0502020204030204" pitchFamily="34" charset="0"/>
              </a:rPr>
              <a:t>Medical Information </a:t>
            </a:r>
          </a:p>
        </p:txBody>
      </p:sp>
      <p:sp>
        <p:nvSpPr>
          <p:cNvPr id="19459" name="Rectangle 3"/>
          <p:cNvSpPr>
            <a:spLocks noGrp="1" noChangeArrowheads="1"/>
          </p:cNvSpPr>
          <p:nvPr>
            <p:ph type="body" idx="1"/>
          </p:nvPr>
        </p:nvSpPr>
        <p:spPr>
          <a:xfrm>
            <a:off x="217943" y="2038370"/>
            <a:ext cx="11181806" cy="4246562"/>
          </a:xfrm>
        </p:spPr>
        <p:txBody>
          <a:bodyPr/>
          <a:lstStyle/>
          <a:p>
            <a:pPr eaLnBrk="1" hangingPunct="1">
              <a:lnSpc>
                <a:spcPct val="80000"/>
              </a:lnSpc>
            </a:pPr>
            <a:r>
              <a:rPr lang="en-GB" altLang="en-US" sz="2700" dirty="0">
                <a:latin typeface="Calibri" panose="020F0502020204030204" pitchFamily="34" charset="0"/>
                <a:cs typeface="Calibri" panose="020F0502020204030204" pitchFamily="34" charset="0"/>
              </a:rPr>
              <a:t>Please ring and leave a message if your child is absent from school. </a:t>
            </a:r>
          </a:p>
          <a:p>
            <a:pPr eaLnBrk="1" hangingPunct="1">
              <a:lnSpc>
                <a:spcPct val="80000"/>
              </a:lnSpc>
            </a:pPr>
            <a:r>
              <a:rPr lang="en-GB" altLang="en-US" sz="2700" dirty="0">
                <a:latin typeface="Calibri" panose="020F0502020204030204" pitchFamily="34" charset="0"/>
                <a:cs typeface="Calibri" panose="020F0502020204030204" pitchFamily="34" charset="0"/>
              </a:rPr>
              <a:t>Sickness and </a:t>
            </a:r>
            <a:r>
              <a:rPr lang="en-GB" altLang="en-US" sz="2700" dirty="0" smtClean="0">
                <a:latin typeface="Calibri" panose="020F0502020204030204" pitchFamily="34" charset="0"/>
                <a:cs typeface="Calibri" panose="020F0502020204030204" pitchFamily="34" charset="0"/>
              </a:rPr>
              <a:t>illness: please </a:t>
            </a:r>
            <a:r>
              <a:rPr lang="en-GB" altLang="en-US" sz="2700" dirty="0">
                <a:latin typeface="Calibri" panose="020F0502020204030204" pitchFamily="34" charset="0"/>
                <a:cs typeface="Calibri" panose="020F0502020204030204" pitchFamily="34" charset="0"/>
              </a:rPr>
              <a:t>keep your child off school for 48 hours.</a:t>
            </a:r>
          </a:p>
          <a:p>
            <a:pPr eaLnBrk="1" hangingPunct="1">
              <a:lnSpc>
                <a:spcPct val="80000"/>
              </a:lnSpc>
            </a:pPr>
            <a:r>
              <a:rPr lang="en-GB" altLang="en-US" sz="2700" dirty="0" smtClean="0">
                <a:latin typeface="Calibri" panose="020F0502020204030204" pitchFamily="34" charset="0"/>
                <a:cs typeface="Calibri" panose="020F0502020204030204" pitchFamily="34" charset="0"/>
              </a:rPr>
              <a:t>Feeling unwell at school:</a:t>
            </a:r>
          </a:p>
          <a:p>
            <a:pPr marL="0" indent="0" eaLnBrk="1" hangingPunct="1">
              <a:lnSpc>
                <a:spcPct val="80000"/>
              </a:lnSpc>
              <a:buNone/>
            </a:pPr>
            <a:r>
              <a:rPr lang="en-GB" altLang="en-US" sz="2700" dirty="0">
                <a:latin typeface="Calibri" panose="020F0502020204030204" pitchFamily="34" charset="0"/>
                <a:cs typeface="Calibri" panose="020F0502020204030204" pitchFamily="34" charset="0"/>
              </a:rPr>
              <a:t> </a:t>
            </a:r>
            <a:r>
              <a:rPr lang="en-GB" altLang="en-US" sz="2700" dirty="0" smtClean="0">
                <a:latin typeface="Calibri" panose="020F0502020204030204" pitchFamily="34" charset="0"/>
                <a:cs typeface="Calibri" panose="020F0502020204030204" pitchFamily="34" charset="0"/>
              </a:rPr>
              <a:t>           - We </a:t>
            </a:r>
            <a:r>
              <a:rPr lang="en-GB" altLang="en-US" sz="2700" dirty="0">
                <a:latin typeface="Calibri" panose="020F0502020204030204" pitchFamily="34" charset="0"/>
                <a:cs typeface="Calibri" panose="020F0502020204030204" pitchFamily="34" charset="0"/>
              </a:rPr>
              <a:t>will air on the side of caution and phone you.</a:t>
            </a:r>
            <a:r>
              <a:rPr lang="en-GB" altLang="en-US" sz="2700" dirty="0" smtClean="0">
                <a:latin typeface="Calibri" panose="020F0502020204030204" pitchFamily="34" charset="0"/>
                <a:cs typeface="Calibri" panose="020F0502020204030204" pitchFamily="34" charset="0"/>
              </a:rPr>
              <a:t>           </a:t>
            </a:r>
          </a:p>
          <a:p>
            <a:pPr marL="0" indent="0" eaLnBrk="1" hangingPunct="1">
              <a:lnSpc>
                <a:spcPct val="80000"/>
              </a:lnSpc>
              <a:buNone/>
            </a:pPr>
            <a:r>
              <a:rPr lang="en-GB" altLang="en-US" sz="2700" dirty="0">
                <a:latin typeface="Calibri" panose="020F0502020204030204" pitchFamily="34" charset="0"/>
                <a:cs typeface="Calibri" panose="020F0502020204030204" pitchFamily="34" charset="0"/>
              </a:rPr>
              <a:t> </a:t>
            </a:r>
            <a:r>
              <a:rPr lang="en-GB" altLang="en-US" sz="2700" dirty="0" smtClean="0">
                <a:latin typeface="Calibri" panose="020F0502020204030204" pitchFamily="34" charset="0"/>
                <a:cs typeface="Calibri" panose="020F0502020204030204" pitchFamily="34" charset="0"/>
              </a:rPr>
              <a:t>           </a:t>
            </a:r>
            <a:r>
              <a:rPr lang="en-GB" altLang="en-US" sz="2700" dirty="0">
                <a:latin typeface="Calibri" panose="020F0502020204030204" pitchFamily="34" charset="0"/>
                <a:cs typeface="Calibri" panose="020F0502020204030204" pitchFamily="34" charset="0"/>
              </a:rPr>
              <a:t>- </a:t>
            </a:r>
            <a:r>
              <a:rPr lang="en-GB" altLang="en-US" sz="2700" dirty="0" smtClean="0">
                <a:latin typeface="Calibri" panose="020F0502020204030204" pitchFamily="34" charset="0"/>
                <a:cs typeface="Calibri" panose="020F0502020204030204" pitchFamily="34" charset="0"/>
              </a:rPr>
              <a:t>Contact numbers: ensure they are always </a:t>
            </a:r>
            <a:r>
              <a:rPr lang="en-GB" altLang="en-US" sz="2700" b="1" u="sng" dirty="0">
                <a:solidFill>
                  <a:srgbClr val="FF0000"/>
                </a:solidFill>
                <a:latin typeface="Calibri" panose="020F0502020204030204" pitchFamily="34" charset="0"/>
                <a:cs typeface="Calibri" panose="020F0502020204030204" pitchFamily="34" charset="0"/>
              </a:rPr>
              <a:t>up to date</a:t>
            </a:r>
            <a:r>
              <a:rPr lang="en-GB" altLang="en-US" sz="2700" dirty="0">
                <a:latin typeface="Calibri" panose="020F0502020204030204" pitchFamily="34" charset="0"/>
                <a:cs typeface="Calibri" panose="020F0502020204030204" pitchFamily="34" charset="0"/>
              </a:rPr>
              <a:t>.</a:t>
            </a:r>
          </a:p>
          <a:p>
            <a:pPr eaLnBrk="1" hangingPunct="1">
              <a:lnSpc>
                <a:spcPct val="80000"/>
              </a:lnSpc>
            </a:pPr>
            <a:r>
              <a:rPr lang="en-GB" altLang="en-US" sz="2700" dirty="0">
                <a:latin typeface="Calibri" panose="020F0502020204030204" pitchFamily="34" charset="0"/>
                <a:cs typeface="Calibri" panose="020F0502020204030204" pitchFamily="34" charset="0"/>
              </a:rPr>
              <a:t>Inhalers</a:t>
            </a:r>
            <a:r>
              <a:rPr lang="en-GB" altLang="en-US" sz="2700" dirty="0" smtClean="0">
                <a:latin typeface="Calibri" panose="020F0502020204030204" pitchFamily="34" charset="0"/>
                <a:cs typeface="Calibri" panose="020F0502020204030204" pitchFamily="34" charset="0"/>
              </a:rPr>
              <a:t>:</a:t>
            </a:r>
          </a:p>
          <a:p>
            <a:pPr marL="0" indent="0" eaLnBrk="1" hangingPunct="1">
              <a:lnSpc>
                <a:spcPct val="80000"/>
              </a:lnSpc>
              <a:buNone/>
            </a:pPr>
            <a:r>
              <a:rPr lang="en-GB" altLang="en-US" sz="2700" dirty="0" smtClean="0">
                <a:latin typeface="Calibri" panose="020F0502020204030204" pitchFamily="34" charset="0"/>
                <a:cs typeface="Calibri" panose="020F0502020204030204" pitchFamily="34" charset="0"/>
              </a:rPr>
              <a:t>            - Please </a:t>
            </a:r>
            <a:r>
              <a:rPr lang="en-GB" altLang="en-US" sz="2700" dirty="0">
                <a:latin typeface="Calibri" panose="020F0502020204030204" pitchFamily="34" charset="0"/>
                <a:cs typeface="Calibri" panose="020F0502020204030204" pitchFamily="34" charset="0"/>
              </a:rPr>
              <a:t>complete an asthma </a:t>
            </a:r>
            <a:r>
              <a:rPr lang="en-GB" altLang="en-US" sz="2700" dirty="0" smtClean="0">
                <a:latin typeface="Calibri" panose="020F0502020204030204" pitchFamily="34" charset="0"/>
                <a:cs typeface="Calibri" panose="020F0502020204030204" pitchFamily="34" charset="0"/>
              </a:rPr>
              <a:t>form (available on the open day)  </a:t>
            </a:r>
          </a:p>
          <a:p>
            <a:pPr marL="0" indent="0" eaLnBrk="1" hangingPunct="1">
              <a:lnSpc>
                <a:spcPct val="80000"/>
              </a:lnSpc>
              <a:buNone/>
            </a:pPr>
            <a:r>
              <a:rPr lang="en-GB" altLang="en-US" sz="2700" dirty="0">
                <a:latin typeface="Calibri" panose="020F0502020204030204" pitchFamily="34" charset="0"/>
                <a:cs typeface="Calibri" panose="020F0502020204030204" pitchFamily="34" charset="0"/>
              </a:rPr>
              <a:t> </a:t>
            </a:r>
            <a:r>
              <a:rPr lang="en-GB" altLang="en-US" sz="2700" dirty="0" smtClean="0">
                <a:latin typeface="Calibri" panose="020F0502020204030204" pitchFamily="34" charset="0"/>
                <a:cs typeface="Calibri" panose="020F0502020204030204" pitchFamily="34" charset="0"/>
              </a:rPr>
              <a:t>           - Children </a:t>
            </a:r>
            <a:r>
              <a:rPr lang="en-GB" altLang="en-US" sz="2700" dirty="0">
                <a:latin typeface="Calibri" panose="020F0502020204030204" pitchFamily="34" charset="0"/>
                <a:cs typeface="Calibri" panose="020F0502020204030204" pitchFamily="34" charset="0"/>
              </a:rPr>
              <a:t>need to use their inhaler independently.</a:t>
            </a:r>
          </a:p>
          <a:p>
            <a:pPr eaLnBrk="1" hangingPunct="1">
              <a:lnSpc>
                <a:spcPct val="80000"/>
              </a:lnSpc>
            </a:pPr>
            <a:r>
              <a:rPr lang="en-GB" altLang="en-US" sz="2700" dirty="0">
                <a:latin typeface="Calibri" panose="020F0502020204030204" pitchFamily="34" charset="0"/>
                <a:cs typeface="Calibri" panose="020F0502020204030204" pitchFamily="34" charset="0"/>
              </a:rPr>
              <a:t>Medicine will </a:t>
            </a:r>
            <a:r>
              <a:rPr lang="en-GB" altLang="en-US" sz="2700" b="1" u="sng" dirty="0">
                <a:solidFill>
                  <a:srgbClr val="FF0000"/>
                </a:solidFill>
                <a:latin typeface="Calibri" panose="020F0502020204030204" pitchFamily="34" charset="0"/>
                <a:cs typeface="Calibri" panose="020F0502020204030204" pitchFamily="34" charset="0"/>
              </a:rPr>
              <a:t>not</a:t>
            </a:r>
            <a:r>
              <a:rPr lang="en-GB" altLang="en-US" sz="2700" dirty="0">
                <a:solidFill>
                  <a:srgbClr val="FF0000"/>
                </a:solidFill>
                <a:latin typeface="Calibri" panose="020F0502020204030204" pitchFamily="34" charset="0"/>
                <a:cs typeface="Calibri" panose="020F0502020204030204" pitchFamily="34" charset="0"/>
              </a:rPr>
              <a:t> </a:t>
            </a:r>
            <a:r>
              <a:rPr lang="en-GB" altLang="en-US" sz="2700" dirty="0">
                <a:latin typeface="Calibri" panose="020F0502020204030204" pitchFamily="34" charset="0"/>
                <a:cs typeface="Calibri" panose="020F0502020204030204" pitchFamily="34" charset="0"/>
              </a:rPr>
              <a:t>be administered.</a:t>
            </a:r>
          </a:p>
          <a:p>
            <a:pPr eaLnBrk="1" hangingPunct="1">
              <a:lnSpc>
                <a:spcPct val="80000"/>
              </a:lnSpc>
            </a:pPr>
            <a:r>
              <a:rPr lang="en-GB" altLang="en-US" sz="2700" dirty="0" err="1" smtClean="0">
                <a:latin typeface="Calibri" panose="020F0502020204030204" pitchFamily="34" charset="0"/>
                <a:cs typeface="Calibri" panose="020F0502020204030204" pitchFamily="34" charset="0"/>
              </a:rPr>
              <a:t>Headlice</a:t>
            </a:r>
            <a:r>
              <a:rPr lang="en-GB" altLang="en-US" sz="2700" dirty="0">
                <a:latin typeface="Calibri" panose="020F0502020204030204" pitchFamily="34" charset="0"/>
                <a:cs typeface="Calibri" panose="020F0502020204030204" pitchFamily="34" charset="0"/>
              </a:rPr>
              <a:t>:</a:t>
            </a:r>
            <a:r>
              <a:rPr lang="en-GB" altLang="en-US" sz="2700" dirty="0" smtClean="0">
                <a:latin typeface="Calibri" panose="020F0502020204030204" pitchFamily="34" charset="0"/>
                <a:cs typeface="Calibri" panose="020F0502020204030204" pitchFamily="34" charset="0"/>
              </a:rPr>
              <a:t> </a:t>
            </a:r>
            <a:r>
              <a:rPr lang="en-GB" altLang="en-US" sz="2700" dirty="0">
                <a:latin typeface="Calibri" panose="020F0502020204030204" pitchFamily="34" charset="0"/>
                <a:cs typeface="Calibri" panose="020F0502020204030204" pitchFamily="34" charset="0"/>
              </a:rPr>
              <a:t>please inform </a:t>
            </a:r>
            <a:r>
              <a:rPr lang="en-GB" altLang="en-US" sz="2700" dirty="0" smtClean="0">
                <a:latin typeface="Calibri" panose="020F0502020204030204" pitchFamily="34" charset="0"/>
                <a:cs typeface="Calibri" panose="020F0502020204030204" pitchFamily="34" charset="0"/>
              </a:rPr>
              <a:t>school. An app message will be sent out to the year group. </a:t>
            </a:r>
            <a:endParaRPr lang="en-GB" altLang="en-US" sz="2700" dirty="0">
              <a:solidFill>
                <a:srgbClr val="FF0000"/>
              </a:solidFill>
              <a:latin typeface="SassoonCRInfantMedium" panose="02000603020000020003" pitchFamily="2" charset="0"/>
            </a:endParaRPr>
          </a:p>
          <a:p>
            <a:pPr eaLnBrk="1" hangingPunct="1">
              <a:lnSpc>
                <a:spcPct val="80000"/>
              </a:lnSpc>
            </a:pPr>
            <a:endParaRPr lang="en-GB" altLang="en-US" sz="2800" dirty="0">
              <a:solidFill>
                <a:srgbClr val="FF0000"/>
              </a:solidFill>
              <a:latin typeface="SassoonCRInfantMedium" panose="02000603020000020003" pitchFamily="2" charset="0"/>
            </a:endParaRPr>
          </a:p>
          <a:p>
            <a:pPr eaLnBrk="1" hangingPunct="1">
              <a:lnSpc>
                <a:spcPct val="80000"/>
              </a:lnSpc>
            </a:pPr>
            <a:endParaRPr lang="en-GB" altLang="en-US" sz="28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635413" y="691211"/>
            <a:ext cx="2836506" cy="1891004"/>
          </a:xfrm>
          <a:prstGeom prst="rect">
            <a:avLst/>
          </a:prstGeom>
        </p:spPr>
      </p:pic>
    </p:spTree>
    <p:extLst>
      <p:ext uri="{BB962C8B-B14F-4D97-AF65-F5344CB8AC3E}">
        <p14:creationId xmlns:p14="http://schemas.microsoft.com/office/powerpoint/2010/main" val="34680450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0014" y="203200"/>
            <a:ext cx="7793037" cy="1462088"/>
          </a:xfrm>
        </p:spPr>
        <p:txBody>
          <a:bodyPr/>
          <a:lstStyle/>
          <a:p>
            <a:pPr fontAlgn="auto">
              <a:spcAft>
                <a:spcPts val="0"/>
              </a:spcAft>
              <a:defRPr/>
            </a:pPr>
            <a:r>
              <a:rPr lang="en-GB" sz="4800" b="1" dirty="0">
                <a:solidFill>
                  <a:srgbClr val="0033CC"/>
                </a:solidFill>
                <a:latin typeface="Calibri" panose="020F0502020204030204" pitchFamily="34" charset="0"/>
                <a:cs typeface="Calibri" panose="020F0502020204030204" pitchFamily="34" charset="0"/>
              </a:rPr>
              <a:t>School Nursing </a:t>
            </a:r>
            <a:r>
              <a:rPr lang="en-GB" sz="4800" b="1" dirty="0" smtClean="0">
                <a:solidFill>
                  <a:srgbClr val="0033CC"/>
                </a:solidFill>
                <a:latin typeface="Calibri" panose="020F0502020204030204" pitchFamily="34" charset="0"/>
                <a:cs typeface="Calibri" panose="020F0502020204030204" pitchFamily="34" charset="0"/>
              </a:rPr>
              <a:t>Service</a:t>
            </a:r>
            <a:endParaRPr lang="en-GB" sz="4800" b="1" dirty="0">
              <a:solidFill>
                <a:srgbClr val="0033CC"/>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365759" y="2152650"/>
            <a:ext cx="11103429" cy="4352653"/>
          </a:xfrm>
        </p:spPr>
        <p:txBody>
          <a:bodyPr rtlCol="0">
            <a:normAutofit fontScale="25000" lnSpcReduction="20000"/>
          </a:bodyPr>
          <a:lstStyle/>
          <a:p>
            <a:pPr fontAlgn="auto">
              <a:spcAft>
                <a:spcPts val="0"/>
              </a:spcAft>
              <a:buNone/>
              <a:defRPr/>
            </a:pPr>
            <a:r>
              <a:rPr lang="en-GB" sz="9600" b="1" dirty="0" smtClean="0">
                <a:latin typeface="Calibri" panose="020F0502020204030204" pitchFamily="34" charset="0"/>
                <a:cs typeface="Calibri" panose="020F0502020204030204" pitchFamily="34" charset="0"/>
              </a:rPr>
              <a:t>Role</a:t>
            </a:r>
            <a:r>
              <a:rPr lang="en-GB" sz="9600" b="1" dirty="0">
                <a:latin typeface="Calibri" panose="020F0502020204030204" pitchFamily="34" charset="0"/>
                <a:cs typeface="Calibri" panose="020F0502020204030204" pitchFamily="34" charset="0"/>
              </a:rPr>
              <a:t>: </a:t>
            </a:r>
            <a:endParaRPr lang="en-GB" sz="9600" b="1" dirty="0" smtClean="0">
              <a:latin typeface="Calibri" panose="020F0502020204030204" pitchFamily="34" charset="0"/>
              <a:cs typeface="Calibri" panose="020F0502020204030204" pitchFamily="34" charset="0"/>
            </a:endParaRPr>
          </a:p>
          <a:p>
            <a:pPr fontAlgn="auto">
              <a:spcAft>
                <a:spcPts val="0"/>
              </a:spcAft>
              <a:buFont typeface="Wingdings" panose="05000000000000000000" pitchFamily="2" charset="2"/>
              <a:buChar char="§"/>
              <a:defRPr/>
            </a:pPr>
            <a:r>
              <a:rPr lang="en-GB" sz="9600" dirty="0" smtClean="0">
                <a:latin typeface="Calibri" panose="020F0502020204030204" pitchFamily="34" charset="0"/>
                <a:cs typeface="Calibri" panose="020F0502020204030204" pitchFamily="34" charset="0"/>
              </a:rPr>
              <a:t>They support </a:t>
            </a:r>
            <a:r>
              <a:rPr lang="en-GB" sz="9600" dirty="0">
                <a:latin typeface="Calibri" panose="020F0502020204030204" pitchFamily="34" charset="0"/>
                <a:cs typeface="Calibri" panose="020F0502020204030204" pitchFamily="34" charset="0"/>
              </a:rPr>
              <a:t>children and young people aged </a:t>
            </a:r>
            <a:r>
              <a:rPr lang="en-GB" sz="9600" dirty="0" smtClean="0">
                <a:latin typeface="Calibri" panose="020F0502020204030204" pitchFamily="34" charset="0"/>
                <a:cs typeface="Calibri" panose="020F0502020204030204" pitchFamily="34" charset="0"/>
              </a:rPr>
              <a:t>0-19</a:t>
            </a:r>
            <a:r>
              <a:rPr lang="en-GB" sz="9600" dirty="0">
                <a:latin typeface="Calibri" panose="020F0502020204030204" pitchFamily="34" charset="0"/>
                <a:cs typeface="Calibri" panose="020F0502020204030204" pitchFamily="34" charset="0"/>
              </a:rPr>
              <a:t>, carrying out the National Child </a:t>
            </a:r>
            <a:r>
              <a:rPr lang="en-GB" sz="9600" dirty="0" smtClean="0">
                <a:latin typeface="Calibri" panose="020F0502020204030204" pitchFamily="34" charset="0"/>
                <a:cs typeface="Calibri" panose="020F0502020204030204" pitchFamily="34" charset="0"/>
              </a:rPr>
              <a:t>  Measurement </a:t>
            </a:r>
            <a:r>
              <a:rPr lang="en-GB" sz="9600" dirty="0">
                <a:latin typeface="Calibri" panose="020F0502020204030204" pitchFamily="34" charset="0"/>
                <a:cs typeface="Calibri" panose="020F0502020204030204" pitchFamily="34" charset="0"/>
              </a:rPr>
              <a:t>Programme and School Health Needs Assessments </a:t>
            </a:r>
          </a:p>
          <a:p>
            <a:pPr fontAlgn="auto">
              <a:spcAft>
                <a:spcPts val="0"/>
              </a:spcAft>
              <a:buFont typeface="Wingdings" panose="05000000000000000000" pitchFamily="2" charset="2"/>
              <a:buChar char="§"/>
              <a:defRPr/>
            </a:pPr>
            <a:r>
              <a:rPr lang="en-GB" sz="9600" dirty="0" smtClean="0">
                <a:latin typeface="Calibri" panose="020F0502020204030204" pitchFamily="34" charset="0"/>
                <a:cs typeface="Calibri" panose="020F0502020204030204" pitchFamily="34" charset="0"/>
              </a:rPr>
              <a:t>Provide </a:t>
            </a:r>
            <a:r>
              <a:rPr lang="en-GB" sz="9600" dirty="0">
                <a:latin typeface="Calibri" panose="020F0502020204030204" pitchFamily="34" charset="0"/>
                <a:cs typeface="Calibri" panose="020F0502020204030204" pitchFamily="34" charset="0"/>
              </a:rPr>
              <a:t>advice on health promotion, wellbeing and health issues for children and teenagers. </a:t>
            </a:r>
            <a:endParaRPr lang="en-GB" sz="9600" dirty="0" smtClean="0">
              <a:latin typeface="Calibri" panose="020F0502020204030204" pitchFamily="34" charset="0"/>
              <a:cs typeface="Calibri" panose="020F0502020204030204" pitchFamily="34" charset="0"/>
            </a:endParaRPr>
          </a:p>
          <a:p>
            <a:pPr fontAlgn="auto">
              <a:spcAft>
                <a:spcPts val="0"/>
              </a:spcAft>
              <a:buFont typeface="Wingdings" panose="05000000000000000000" pitchFamily="2" charset="2"/>
              <a:buChar char="§"/>
              <a:defRPr/>
            </a:pPr>
            <a:r>
              <a:rPr lang="en-GB" sz="9600" dirty="0" smtClean="0">
                <a:latin typeface="Calibri" panose="020F0502020204030204" pitchFamily="34" charset="0"/>
                <a:cs typeface="Calibri" panose="020F0502020204030204" pitchFamily="34" charset="0"/>
              </a:rPr>
              <a:t>For further information, please visit the school website – Parents – School Nursing Service</a:t>
            </a:r>
            <a:endParaRPr lang="en-GB" sz="9600" dirty="0">
              <a:latin typeface="Calibri" panose="020F0502020204030204" pitchFamily="34" charset="0"/>
              <a:cs typeface="Calibri" panose="020F0502020204030204" pitchFamily="34" charset="0"/>
            </a:endParaRPr>
          </a:p>
          <a:p>
            <a:pPr fontAlgn="auto">
              <a:spcAft>
                <a:spcPts val="0"/>
              </a:spcAft>
              <a:buNone/>
              <a:defRPr/>
            </a:pPr>
            <a:endParaRPr lang="en-GB" sz="9600" b="1" dirty="0">
              <a:latin typeface="Calibri" panose="020F0502020204030204" pitchFamily="34" charset="0"/>
              <a:cs typeface="Calibri" panose="020F0502020204030204" pitchFamily="34" charset="0"/>
            </a:endParaRPr>
          </a:p>
          <a:p>
            <a:pPr fontAlgn="auto">
              <a:spcAft>
                <a:spcPts val="0"/>
              </a:spcAft>
              <a:buNone/>
              <a:defRPr/>
            </a:pPr>
            <a:r>
              <a:rPr lang="en-GB" sz="9600" b="1" dirty="0">
                <a:latin typeface="Calibri" panose="020F0502020204030204" pitchFamily="34" charset="0"/>
                <a:cs typeface="Calibri" panose="020F0502020204030204" pitchFamily="34" charset="0"/>
              </a:rPr>
              <a:t>Contact details: </a:t>
            </a:r>
          </a:p>
          <a:p>
            <a:pPr fontAlgn="auto">
              <a:spcAft>
                <a:spcPts val="0"/>
              </a:spcAft>
              <a:buFont typeface="Wingdings" panose="05000000000000000000" pitchFamily="2" charset="2"/>
              <a:buChar char="§"/>
              <a:defRPr/>
            </a:pPr>
            <a:r>
              <a:rPr lang="en-GB" sz="9600" dirty="0">
                <a:latin typeface="Calibri" panose="020F0502020204030204" pitchFamily="34" charset="0"/>
                <a:cs typeface="Calibri" panose="020F0502020204030204" pitchFamily="34" charset="0"/>
              </a:rPr>
              <a:t>Telephone number: 0300 247 0040 </a:t>
            </a:r>
          </a:p>
          <a:p>
            <a:pPr fontAlgn="auto">
              <a:spcAft>
                <a:spcPts val="0"/>
              </a:spcAft>
              <a:buFont typeface="Wingdings" panose="05000000000000000000" pitchFamily="2" charset="2"/>
              <a:buChar char="§"/>
              <a:defRPr/>
            </a:pPr>
            <a:r>
              <a:rPr lang="en-GB" sz="9600" dirty="0">
                <a:latin typeface="Calibri" panose="020F0502020204030204" pitchFamily="34" charset="0"/>
                <a:cs typeface="Calibri" panose="020F0502020204030204" pitchFamily="34" charset="0"/>
              </a:rPr>
              <a:t>Email: </a:t>
            </a:r>
            <a:r>
              <a:rPr lang="en-GB" sz="9600" dirty="0" smtClean="0">
                <a:latin typeface="Calibri" panose="020F0502020204030204" pitchFamily="34" charset="0"/>
                <a:cs typeface="Calibri" panose="020F0502020204030204" pitchFamily="34" charset="0"/>
                <a:hlinkClick r:id="rId3"/>
              </a:rPr>
              <a:t>vcl.019.singlepointofaccess2@nhs.net</a:t>
            </a:r>
            <a:r>
              <a:rPr lang="en-GB" sz="9600" dirty="0" smtClean="0">
                <a:latin typeface="Calibri" panose="020F0502020204030204" pitchFamily="34" charset="0"/>
                <a:cs typeface="Calibri" panose="020F0502020204030204" pitchFamily="34" charset="0"/>
              </a:rPr>
              <a:t> </a:t>
            </a:r>
          </a:p>
          <a:p>
            <a:pPr fontAlgn="auto">
              <a:spcAft>
                <a:spcPts val="0"/>
              </a:spcAft>
              <a:buFont typeface="Wingdings" panose="05000000000000000000" pitchFamily="2" charset="2"/>
              <a:buChar char="§"/>
              <a:defRPr/>
            </a:pPr>
            <a:r>
              <a:rPr lang="en-GB" sz="9600" dirty="0" smtClean="0">
                <a:latin typeface="Calibri" panose="020F0502020204030204" pitchFamily="34" charset="0"/>
                <a:cs typeface="Calibri" panose="020F0502020204030204" pitchFamily="34" charset="0"/>
              </a:rPr>
              <a:t>Website </a:t>
            </a:r>
            <a:r>
              <a:rPr lang="en-GB" sz="9600" dirty="0">
                <a:latin typeface="Calibri" panose="020F0502020204030204" pitchFamily="34" charset="0"/>
                <a:cs typeface="Calibri" panose="020F0502020204030204" pitchFamily="34" charset="0"/>
              </a:rPr>
              <a:t>for further info: </a:t>
            </a:r>
            <a:r>
              <a:rPr lang="en-GB" sz="9600" dirty="0">
                <a:latin typeface="Calibri" panose="020F0502020204030204" pitchFamily="34" charset="0"/>
                <a:cs typeface="Calibri" panose="020F0502020204030204" pitchFamily="34" charset="0"/>
                <a:hlinkClick r:id="rId4"/>
              </a:rPr>
              <a:t>http://www.lancsyoungpeoplefamilyservice.co.uk</a:t>
            </a:r>
            <a:r>
              <a:rPr lang="en-GB" sz="9600" dirty="0" smtClean="0">
                <a:latin typeface="Calibri" panose="020F0502020204030204" pitchFamily="34" charset="0"/>
                <a:cs typeface="Calibri" panose="020F0502020204030204" pitchFamily="34" charset="0"/>
                <a:hlinkClick r:id="rId4"/>
              </a:rPr>
              <a:t>/</a:t>
            </a:r>
            <a:r>
              <a:rPr lang="en-GB" sz="9600" dirty="0" smtClean="0">
                <a:latin typeface="Calibri" panose="020F0502020204030204" pitchFamily="34" charset="0"/>
                <a:cs typeface="Calibri" panose="020F0502020204030204" pitchFamily="34" charset="0"/>
              </a:rPr>
              <a:t>   </a:t>
            </a:r>
            <a:endParaRPr lang="en-GB" sz="9600" dirty="0">
              <a:latin typeface="Calibri" panose="020F0502020204030204" pitchFamily="34" charset="0"/>
              <a:cs typeface="Calibri" panose="020F0502020204030204" pitchFamily="34" charset="0"/>
            </a:endParaRPr>
          </a:p>
          <a:p>
            <a:pPr marL="0" indent="0" fontAlgn="auto">
              <a:spcAft>
                <a:spcPts val="0"/>
              </a:spcAft>
              <a:buNone/>
              <a:defRPr/>
            </a:pPr>
            <a:endParaRPr lang="en-GB" sz="2000" dirty="0">
              <a:latin typeface="Calibri" panose="020F0502020204030204" pitchFamily="34" charset="0"/>
              <a:cs typeface="Calibri" panose="020F0502020204030204" pitchFamily="34" charset="0"/>
            </a:endParaRPr>
          </a:p>
          <a:p>
            <a:pPr marL="0" indent="0" fontAlgn="auto">
              <a:spcAft>
                <a:spcPts val="0"/>
              </a:spcAft>
              <a:buNone/>
              <a:defRPr/>
            </a:pPr>
            <a:r>
              <a:rPr lang="en-GB" sz="3500" dirty="0">
                <a:latin typeface="Calibri" panose="020F0502020204030204" pitchFamily="34" charset="0"/>
                <a:cs typeface="Calibri" panose="020F0502020204030204" pitchFamily="34" charset="0"/>
              </a:rPr>
              <a:t>(This service is open from 9am-5pm, Monday-Friday)</a:t>
            </a:r>
          </a:p>
        </p:txBody>
      </p:sp>
      <p:pic>
        <p:nvPicPr>
          <p:cNvPr id="20484" name="Picture 2" descr="C:\Users\Lynn.Pinder.IT_SERVICES\AppData\Local\Microsoft\Windows\Temporary Internet Files\Content.IE5\BSEL3CRP\MC90044607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90932" y="418989"/>
            <a:ext cx="12954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92772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03200"/>
            <a:ext cx="9300754" cy="1462088"/>
          </a:xfrm>
        </p:spPr>
        <p:txBody>
          <a:bodyPr/>
          <a:lstStyle/>
          <a:p>
            <a:pPr algn="ctr" fontAlgn="auto">
              <a:spcAft>
                <a:spcPts val="0"/>
              </a:spcAft>
              <a:defRPr/>
            </a:pPr>
            <a:r>
              <a:rPr lang="en-GB" sz="4800" b="1" dirty="0" smtClean="0">
                <a:solidFill>
                  <a:srgbClr val="0033CC"/>
                </a:solidFill>
                <a:latin typeface="Calibri" panose="020F0502020204030204" pitchFamily="34" charset="0"/>
                <a:cs typeface="Calibri" panose="020F0502020204030204" pitchFamily="34" charset="0"/>
              </a:rPr>
              <a:t>Family Support Worker (FSW)/ Learning Mentor (LM)</a:t>
            </a:r>
            <a:endParaRPr lang="en-GB" sz="4800" b="1" dirty="0">
              <a:solidFill>
                <a:srgbClr val="0033CC"/>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09451" y="2152650"/>
            <a:ext cx="11116492" cy="4114800"/>
          </a:xfrm>
        </p:spPr>
        <p:txBody>
          <a:bodyPr rtlCol="0">
            <a:normAutofit fontScale="55000" lnSpcReduction="20000"/>
          </a:bodyPr>
          <a:lstStyle/>
          <a:p>
            <a:pPr fontAlgn="auto">
              <a:spcAft>
                <a:spcPts val="0"/>
              </a:spcAft>
              <a:buNone/>
              <a:defRPr/>
            </a:pPr>
            <a:r>
              <a:rPr lang="en-GB" sz="5100" b="1" dirty="0">
                <a:latin typeface="Calibri" panose="020F0502020204030204" pitchFamily="34" charset="0"/>
                <a:cs typeface="Calibri" panose="020F0502020204030204" pitchFamily="34" charset="0"/>
              </a:rPr>
              <a:t>Our </a:t>
            </a:r>
            <a:r>
              <a:rPr lang="en-GB" sz="5100" b="1" dirty="0" smtClean="0">
                <a:latin typeface="Calibri" panose="020F0502020204030204" pitchFamily="34" charset="0"/>
                <a:cs typeface="Calibri" panose="020F0502020204030204" pitchFamily="34" charset="0"/>
              </a:rPr>
              <a:t>FSW/ LM</a:t>
            </a:r>
            <a:r>
              <a:rPr lang="en-GB" sz="5100" dirty="0" smtClean="0">
                <a:latin typeface="Calibri" panose="020F0502020204030204" pitchFamily="34" charset="0"/>
                <a:cs typeface="Calibri" panose="020F0502020204030204" pitchFamily="34" charset="0"/>
              </a:rPr>
              <a:t>: Mrs Jackson </a:t>
            </a:r>
            <a:endParaRPr lang="en-GB" sz="5100" dirty="0">
              <a:solidFill>
                <a:srgbClr val="FF0000"/>
              </a:solidFill>
              <a:latin typeface="Calibri" panose="020F0502020204030204" pitchFamily="34" charset="0"/>
              <a:cs typeface="Calibri" panose="020F0502020204030204" pitchFamily="34" charset="0"/>
            </a:endParaRPr>
          </a:p>
          <a:p>
            <a:pPr fontAlgn="auto">
              <a:spcAft>
                <a:spcPts val="0"/>
              </a:spcAft>
              <a:buNone/>
              <a:defRPr/>
            </a:pPr>
            <a:endParaRPr lang="en-GB" sz="5100" dirty="0">
              <a:solidFill>
                <a:srgbClr val="FF0000"/>
              </a:solidFill>
              <a:latin typeface="Calibri" panose="020F0502020204030204" pitchFamily="34" charset="0"/>
              <a:cs typeface="Calibri" panose="020F0502020204030204" pitchFamily="34" charset="0"/>
            </a:endParaRPr>
          </a:p>
          <a:p>
            <a:pPr fontAlgn="auto">
              <a:spcAft>
                <a:spcPts val="0"/>
              </a:spcAft>
              <a:buNone/>
              <a:defRPr/>
            </a:pPr>
            <a:r>
              <a:rPr lang="en-GB" sz="5100" b="1" dirty="0">
                <a:latin typeface="Calibri" panose="020F0502020204030204" pitchFamily="34" charset="0"/>
                <a:cs typeface="Calibri" panose="020F0502020204030204" pitchFamily="34" charset="0"/>
              </a:rPr>
              <a:t>Role</a:t>
            </a:r>
            <a:r>
              <a:rPr lang="en-GB" sz="5100" b="1" dirty="0" smtClean="0">
                <a:latin typeface="Calibri" panose="020F0502020204030204" pitchFamily="34" charset="0"/>
                <a:cs typeface="Calibri" panose="020F0502020204030204" pitchFamily="34" charset="0"/>
              </a:rPr>
              <a:t>:</a:t>
            </a:r>
          </a:p>
          <a:p>
            <a:pPr fontAlgn="auto">
              <a:spcAft>
                <a:spcPts val="0"/>
              </a:spcAft>
              <a:buNone/>
              <a:defRPr/>
            </a:pPr>
            <a:r>
              <a:rPr lang="en-GB" sz="5100" b="1" dirty="0">
                <a:latin typeface="Calibri" panose="020F0502020204030204" pitchFamily="34" charset="0"/>
                <a:cs typeface="Calibri" panose="020F0502020204030204" pitchFamily="34" charset="0"/>
              </a:rPr>
              <a:t> </a:t>
            </a:r>
            <a:r>
              <a:rPr lang="en-GB" sz="5100" b="1" dirty="0" smtClean="0">
                <a:latin typeface="Calibri" panose="020F0502020204030204" pitchFamily="34" charset="0"/>
                <a:cs typeface="Calibri" panose="020F0502020204030204" pitchFamily="34" charset="0"/>
              </a:rPr>
              <a:t>    - </a:t>
            </a:r>
            <a:r>
              <a:rPr lang="en-GB" sz="5100" dirty="0" smtClean="0">
                <a:latin typeface="Calibri" panose="020F0502020204030204" pitchFamily="34" charset="0"/>
                <a:cs typeface="Calibri" panose="020F0502020204030204" pitchFamily="34" charset="0"/>
              </a:rPr>
              <a:t>Works </a:t>
            </a:r>
            <a:r>
              <a:rPr lang="en-GB" altLang="en-US" sz="5100" dirty="0" smtClean="0">
                <a:latin typeface="Calibri" panose="020F0502020204030204" pitchFamily="34" charset="0"/>
                <a:cs typeface="Calibri" panose="020F0502020204030204" pitchFamily="34" charset="0"/>
              </a:rPr>
              <a:t>alongside </a:t>
            </a:r>
            <a:r>
              <a:rPr lang="en-GB" altLang="en-US" sz="5100" dirty="0">
                <a:latin typeface="Calibri" panose="020F0502020204030204" pitchFamily="34" charset="0"/>
                <a:cs typeface="Calibri" panose="020F0502020204030204" pitchFamily="34" charset="0"/>
              </a:rPr>
              <a:t>children and their families to </a:t>
            </a:r>
            <a:r>
              <a:rPr lang="en-GB" altLang="en-US" sz="5100" dirty="0" smtClean="0">
                <a:latin typeface="Calibri" panose="020F0502020204030204" pitchFamily="34" charset="0"/>
                <a:cs typeface="Calibri" panose="020F0502020204030204" pitchFamily="34" charset="0"/>
              </a:rPr>
              <a:t>provide support if/ when needed.</a:t>
            </a:r>
          </a:p>
          <a:p>
            <a:pPr fontAlgn="auto">
              <a:spcAft>
                <a:spcPts val="0"/>
              </a:spcAft>
              <a:buNone/>
              <a:defRPr/>
            </a:pPr>
            <a:r>
              <a:rPr lang="en-GB" altLang="en-US" sz="5100" dirty="0">
                <a:latin typeface="Calibri" panose="020F0502020204030204" pitchFamily="34" charset="0"/>
                <a:cs typeface="Calibri" panose="020F0502020204030204" pitchFamily="34" charset="0"/>
              </a:rPr>
              <a:t> </a:t>
            </a:r>
            <a:r>
              <a:rPr lang="en-GB" altLang="en-US" sz="5100" dirty="0" smtClean="0">
                <a:latin typeface="Calibri" panose="020F0502020204030204" pitchFamily="34" charset="0"/>
                <a:cs typeface="Calibri" panose="020F0502020204030204" pitchFamily="34" charset="0"/>
              </a:rPr>
              <a:t>    - </a:t>
            </a:r>
            <a:r>
              <a:rPr lang="en-GB" altLang="en-US" sz="5400" dirty="0" smtClean="0">
                <a:latin typeface="Calibri" panose="020F0502020204030204" pitchFamily="34" charset="0"/>
                <a:cs typeface="Calibri" panose="020F0502020204030204" pitchFamily="34" charset="0"/>
              </a:rPr>
              <a:t>Oversees </a:t>
            </a:r>
            <a:r>
              <a:rPr lang="en-GB" altLang="en-US" sz="5400" dirty="0">
                <a:latin typeface="Calibri" panose="020F0502020204030204" pitchFamily="34" charset="0"/>
                <a:cs typeface="Calibri" panose="020F0502020204030204" pitchFamily="34" charset="0"/>
              </a:rPr>
              <a:t>attendance and punctuality across the school.  </a:t>
            </a:r>
          </a:p>
          <a:p>
            <a:pPr fontAlgn="auto">
              <a:spcAft>
                <a:spcPts val="0"/>
              </a:spcAft>
              <a:buNone/>
              <a:defRPr/>
            </a:pPr>
            <a:endParaRPr lang="en-GB" altLang="en-US" sz="5100" dirty="0" smtClean="0">
              <a:latin typeface="Calibri" panose="020F0502020204030204" pitchFamily="34" charset="0"/>
              <a:cs typeface="Calibri" panose="020F0502020204030204" pitchFamily="34" charset="0"/>
            </a:endParaRPr>
          </a:p>
          <a:p>
            <a:pPr fontAlgn="auto">
              <a:spcAft>
                <a:spcPts val="0"/>
              </a:spcAft>
              <a:buNone/>
              <a:defRPr/>
            </a:pPr>
            <a:r>
              <a:rPr lang="en-GB" altLang="en-US" sz="5100" b="1" dirty="0" smtClean="0">
                <a:latin typeface="Calibri" panose="020F0502020204030204" pitchFamily="34" charset="0"/>
                <a:cs typeface="Calibri" panose="020F0502020204030204" pitchFamily="34" charset="0"/>
              </a:rPr>
              <a:t>Website: </a:t>
            </a:r>
            <a:r>
              <a:rPr lang="en-GB" altLang="en-US" sz="5100" dirty="0" smtClean="0">
                <a:latin typeface="Calibri" panose="020F0502020204030204" pitchFamily="34" charset="0"/>
                <a:cs typeface="Calibri" panose="020F0502020204030204" pitchFamily="34" charset="0"/>
              </a:rPr>
              <a:t>Please visit our website (</a:t>
            </a:r>
            <a:r>
              <a:rPr lang="en-GB" altLang="en-US" sz="5100" i="1" dirty="0" smtClean="0">
                <a:latin typeface="Calibri" panose="020F0502020204030204" pitchFamily="34" charset="0"/>
                <a:cs typeface="Calibri" panose="020F0502020204030204" pitchFamily="34" charset="0"/>
              </a:rPr>
              <a:t>parents&gt; supporting our children &amp; families</a:t>
            </a:r>
            <a:r>
              <a:rPr lang="en-GB" altLang="en-US" sz="5100" dirty="0" smtClean="0">
                <a:latin typeface="Calibri" panose="020F0502020204030204" pitchFamily="34" charset="0"/>
                <a:cs typeface="Calibri" panose="020F0502020204030204" pitchFamily="34" charset="0"/>
              </a:rPr>
              <a:t>) for more information: </a:t>
            </a:r>
            <a:r>
              <a:rPr lang="en-GB" altLang="en-US" sz="5100" dirty="0" smtClean="0">
                <a:latin typeface="Calibri" panose="020F0502020204030204" pitchFamily="34" charset="0"/>
                <a:cs typeface="Calibri" panose="020F0502020204030204" pitchFamily="34" charset="0"/>
                <a:hlinkClick r:id="rId3"/>
              </a:rPr>
              <a:t>https</a:t>
            </a:r>
            <a:r>
              <a:rPr lang="en-GB" altLang="en-US" sz="5100" dirty="0">
                <a:latin typeface="Calibri" panose="020F0502020204030204" pitchFamily="34" charset="0"/>
                <a:cs typeface="Calibri" panose="020F0502020204030204" pitchFamily="34" charset="0"/>
                <a:hlinkClick r:id="rId3"/>
              </a:rPr>
              <a:t>://www.lostockhallcps.co.uk/supporting-our-children-and-families</a:t>
            </a:r>
            <a:r>
              <a:rPr lang="en-GB" altLang="en-US" sz="5100" dirty="0" smtClean="0">
                <a:latin typeface="Calibri" panose="020F0502020204030204" pitchFamily="34" charset="0"/>
                <a:cs typeface="Calibri" panose="020F0502020204030204" pitchFamily="34" charset="0"/>
                <a:hlinkClick r:id="rId3"/>
              </a:rPr>
              <a:t>/</a:t>
            </a:r>
            <a:r>
              <a:rPr lang="en-GB" altLang="en-US" sz="5100" dirty="0" smtClean="0">
                <a:latin typeface="Calibri" panose="020F0502020204030204" pitchFamily="34" charset="0"/>
                <a:cs typeface="Calibri" panose="020F0502020204030204" pitchFamily="34" charset="0"/>
              </a:rPr>
              <a:t> </a:t>
            </a:r>
            <a:endParaRPr lang="en-GB" altLang="en-US" sz="5100" dirty="0">
              <a:latin typeface="Calibri" panose="020F0502020204030204" pitchFamily="34" charset="0"/>
              <a:cs typeface="Calibri" panose="020F0502020204030204" pitchFamily="34" charset="0"/>
            </a:endParaRPr>
          </a:p>
          <a:p>
            <a:pPr fontAlgn="auto">
              <a:spcAft>
                <a:spcPts val="0"/>
              </a:spcAft>
              <a:buNone/>
              <a:defRPr/>
            </a:pPr>
            <a:endParaRPr lang="en-GB" sz="51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99625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083251" y="642938"/>
            <a:ext cx="6768752" cy="1012825"/>
          </a:xfrm>
        </p:spPr>
        <p:txBody>
          <a:bodyPr/>
          <a:lstStyle/>
          <a:p>
            <a:pPr algn="ctr" eaLnBrk="1" hangingPunct="1"/>
            <a:r>
              <a:rPr lang="en-GB" altLang="en-US" sz="4800" dirty="0">
                <a:solidFill>
                  <a:srgbClr val="0033CC"/>
                </a:solidFill>
                <a:latin typeface="Calibri" panose="020F0502020204030204" pitchFamily="34" charset="0"/>
                <a:cs typeface="Calibri" panose="020F0502020204030204" pitchFamily="34" charset="0"/>
              </a:rPr>
              <a:t>     </a:t>
            </a:r>
            <a:r>
              <a:rPr lang="en-GB" altLang="en-US" sz="4800" b="1" dirty="0">
                <a:solidFill>
                  <a:srgbClr val="0033CC"/>
                </a:solidFill>
                <a:latin typeface="Calibri" panose="020F0502020204030204" pitchFamily="34" charset="0"/>
                <a:cs typeface="Calibri" panose="020F0502020204030204" pitchFamily="34" charset="0"/>
              </a:rPr>
              <a:t>Linden Stay and Play</a:t>
            </a:r>
          </a:p>
        </p:txBody>
      </p:sp>
      <p:sp>
        <p:nvSpPr>
          <p:cNvPr id="26627" name="Rectangle 3"/>
          <p:cNvSpPr>
            <a:spLocks noGrp="1" noChangeArrowheads="1"/>
          </p:cNvSpPr>
          <p:nvPr>
            <p:ph type="body" idx="1"/>
          </p:nvPr>
        </p:nvSpPr>
        <p:spPr>
          <a:xfrm>
            <a:off x="2286000" y="1913211"/>
            <a:ext cx="7944895" cy="3643535"/>
          </a:xfrm>
        </p:spPr>
        <p:txBody>
          <a:bodyPr/>
          <a:lstStyle/>
          <a:p>
            <a:pPr>
              <a:lnSpc>
                <a:spcPct val="90000"/>
              </a:lnSpc>
              <a:buNone/>
            </a:pPr>
            <a:r>
              <a:rPr lang="en-GB" altLang="en-US" sz="1800" b="1" dirty="0">
                <a:latin typeface="Calibri" panose="020F0502020204030204" pitchFamily="34" charset="0"/>
                <a:cs typeface="Calibri" panose="020F0502020204030204" pitchFamily="34" charset="0"/>
              </a:rPr>
              <a:t>Times:</a:t>
            </a:r>
          </a:p>
          <a:p>
            <a:pPr>
              <a:lnSpc>
                <a:spcPct val="90000"/>
              </a:lnSpc>
            </a:pPr>
            <a:r>
              <a:rPr lang="en-GB" altLang="en-US" sz="1800" dirty="0">
                <a:latin typeface="Calibri" panose="020F0502020204030204" pitchFamily="34" charset="0"/>
                <a:cs typeface="Calibri" panose="020F0502020204030204" pitchFamily="34" charset="0"/>
              </a:rPr>
              <a:t>Breakfast Club – 7.45am until school begins.</a:t>
            </a:r>
          </a:p>
          <a:p>
            <a:pPr>
              <a:lnSpc>
                <a:spcPct val="90000"/>
              </a:lnSpc>
            </a:pPr>
            <a:r>
              <a:rPr lang="en-GB" altLang="en-US" sz="1800" dirty="0">
                <a:latin typeface="Calibri" panose="020F0502020204030204" pitchFamily="34" charset="0"/>
                <a:cs typeface="Calibri" panose="020F0502020204030204" pitchFamily="34" charset="0"/>
              </a:rPr>
              <a:t>After School Club – end of school day until 5.30pm.</a:t>
            </a:r>
          </a:p>
          <a:p>
            <a:pPr>
              <a:lnSpc>
                <a:spcPct val="90000"/>
              </a:lnSpc>
            </a:pPr>
            <a:endParaRPr lang="en-GB" altLang="en-US" sz="1800" dirty="0">
              <a:latin typeface="Calibri" panose="020F0502020204030204" pitchFamily="34" charset="0"/>
              <a:cs typeface="Calibri" panose="020F0502020204030204" pitchFamily="34" charset="0"/>
            </a:endParaRPr>
          </a:p>
          <a:p>
            <a:pPr>
              <a:lnSpc>
                <a:spcPct val="90000"/>
              </a:lnSpc>
              <a:buNone/>
            </a:pPr>
            <a:r>
              <a:rPr lang="en-GB" altLang="en-US" sz="1800" b="1" dirty="0">
                <a:latin typeface="Calibri" panose="020F0502020204030204" pitchFamily="34" charset="0"/>
                <a:cs typeface="Calibri" panose="020F0502020204030204" pitchFamily="34" charset="0"/>
              </a:rPr>
              <a:t>Cost:</a:t>
            </a:r>
          </a:p>
          <a:p>
            <a:pPr>
              <a:lnSpc>
                <a:spcPct val="90000"/>
              </a:lnSpc>
              <a:buSzPct val="115000"/>
              <a:buFont typeface="Wingdings" panose="05000000000000000000" pitchFamily="2" charset="2"/>
              <a:buChar char="§"/>
            </a:pPr>
            <a:r>
              <a:rPr lang="en-GB" altLang="en-US" sz="1800" dirty="0">
                <a:latin typeface="Calibri" panose="020F0502020204030204" pitchFamily="34" charset="0"/>
                <a:cs typeface="Calibri" panose="020F0502020204030204" pitchFamily="34" charset="0"/>
              </a:rPr>
              <a:t>Breakfast Club - £4.00</a:t>
            </a:r>
          </a:p>
          <a:p>
            <a:pPr>
              <a:lnSpc>
                <a:spcPct val="90000"/>
              </a:lnSpc>
              <a:buSzPct val="115000"/>
              <a:buFont typeface="Wingdings" panose="05000000000000000000" pitchFamily="2" charset="2"/>
              <a:buChar char="§"/>
            </a:pPr>
            <a:r>
              <a:rPr lang="en-GB" altLang="en-US" sz="1800" dirty="0">
                <a:latin typeface="Calibri" panose="020F0502020204030204" pitchFamily="34" charset="0"/>
                <a:cs typeface="Calibri" panose="020F0502020204030204" pitchFamily="34" charset="0"/>
              </a:rPr>
              <a:t>After School Club - £7.50 (£7 for other siblings)</a:t>
            </a:r>
          </a:p>
          <a:p>
            <a:pPr>
              <a:lnSpc>
                <a:spcPct val="90000"/>
              </a:lnSpc>
              <a:buSzPct val="115000"/>
              <a:buNone/>
            </a:pPr>
            <a:endParaRPr lang="en-GB" altLang="en-US" sz="1800" dirty="0">
              <a:latin typeface="Calibri" panose="020F0502020204030204" pitchFamily="34" charset="0"/>
              <a:cs typeface="Calibri" panose="020F0502020204030204" pitchFamily="34" charset="0"/>
            </a:endParaRPr>
          </a:p>
          <a:p>
            <a:pPr>
              <a:lnSpc>
                <a:spcPct val="90000"/>
              </a:lnSpc>
              <a:buSzPct val="115000"/>
              <a:buNone/>
            </a:pPr>
            <a:r>
              <a:rPr lang="en-GB" altLang="en-US" sz="1800" b="1" dirty="0">
                <a:latin typeface="Calibri" panose="020F0502020204030204" pitchFamily="34" charset="0"/>
                <a:cs typeface="Calibri" panose="020F0502020204030204" pitchFamily="34" charset="0"/>
              </a:rPr>
              <a:t>Holiday Club:</a:t>
            </a:r>
            <a:r>
              <a:rPr lang="en-GB" altLang="en-US" sz="1800" dirty="0">
                <a:latin typeface="Calibri" panose="020F0502020204030204" pitchFamily="34" charset="0"/>
                <a:cs typeface="Calibri" panose="020F0502020204030204" pitchFamily="34" charset="0"/>
              </a:rPr>
              <a:t> </a:t>
            </a:r>
          </a:p>
          <a:p>
            <a:pPr>
              <a:lnSpc>
                <a:spcPct val="90000"/>
              </a:lnSpc>
              <a:buSzPct val="115000"/>
              <a:buFont typeface="Wingdings" panose="05000000000000000000" pitchFamily="2" charset="2"/>
              <a:buChar char="§"/>
            </a:pPr>
            <a:r>
              <a:rPr lang="en-GB" altLang="en-US" sz="1800" dirty="0">
                <a:latin typeface="Calibri" panose="020F0502020204030204" pitchFamily="34" charset="0"/>
                <a:cs typeface="Calibri" panose="020F0502020204030204" pitchFamily="34" charset="0"/>
              </a:rPr>
              <a:t>Times - </a:t>
            </a:r>
            <a:r>
              <a:rPr lang="en-GB" altLang="en-US" sz="1800" dirty="0" smtClean="0">
                <a:latin typeface="Calibri" panose="020F0502020204030204" pitchFamily="34" charset="0"/>
                <a:cs typeface="Calibri" panose="020F0502020204030204" pitchFamily="34" charset="0"/>
              </a:rPr>
              <a:t>8am </a:t>
            </a:r>
            <a:r>
              <a:rPr lang="en-GB" altLang="en-US" sz="1800" dirty="0">
                <a:latin typeface="Calibri" panose="020F0502020204030204" pitchFamily="34" charset="0"/>
                <a:cs typeface="Calibri" panose="020F0502020204030204" pitchFamily="34" charset="0"/>
              </a:rPr>
              <a:t>until </a:t>
            </a:r>
            <a:r>
              <a:rPr lang="en-GB" altLang="en-US" sz="1800" dirty="0" smtClean="0">
                <a:latin typeface="Calibri" panose="020F0502020204030204" pitchFamily="34" charset="0"/>
                <a:cs typeface="Calibri" panose="020F0502020204030204" pitchFamily="34" charset="0"/>
              </a:rPr>
              <a:t>5pm</a:t>
            </a:r>
            <a:endParaRPr lang="en-GB" altLang="en-US" sz="1800" dirty="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altLang="en-US" sz="1800" dirty="0">
                <a:latin typeface="Calibri" panose="020F0502020204030204" pitchFamily="34" charset="0"/>
                <a:cs typeface="Calibri" panose="020F0502020204030204" pitchFamily="34" charset="0"/>
              </a:rPr>
              <a:t>Full Day - £18 </a:t>
            </a:r>
            <a:endParaRPr lang="en-GB" altLang="en-US" sz="1800" dirty="0" smtClean="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altLang="en-US" sz="1800" dirty="0" smtClean="0">
                <a:latin typeface="Calibri" panose="020F0502020204030204" pitchFamily="34" charset="0"/>
                <a:cs typeface="Calibri" panose="020F0502020204030204" pitchFamily="34" charset="0"/>
              </a:rPr>
              <a:t>Half </a:t>
            </a:r>
            <a:r>
              <a:rPr lang="en-GB" altLang="en-US" sz="1800" dirty="0">
                <a:latin typeface="Calibri" panose="020F0502020204030204" pitchFamily="34" charset="0"/>
                <a:cs typeface="Calibri" panose="020F0502020204030204" pitchFamily="34" charset="0"/>
              </a:rPr>
              <a:t>day - £</a:t>
            </a:r>
            <a:r>
              <a:rPr lang="en-GB" altLang="en-US" sz="1800" dirty="0" smtClean="0">
                <a:latin typeface="Calibri" panose="020F0502020204030204" pitchFamily="34" charset="0"/>
                <a:cs typeface="Calibri" panose="020F0502020204030204" pitchFamily="34" charset="0"/>
              </a:rPr>
              <a:t>10</a:t>
            </a:r>
          </a:p>
          <a:p>
            <a:pPr marL="0" indent="0">
              <a:lnSpc>
                <a:spcPct val="90000"/>
              </a:lnSpc>
              <a:buSzPct val="115000"/>
              <a:buNone/>
            </a:pPr>
            <a:endParaRPr lang="en-GB" altLang="en-US" sz="1800" dirty="0">
              <a:latin typeface="Calibri" panose="020F0502020204030204" pitchFamily="34" charset="0"/>
              <a:cs typeface="Calibri" panose="020F0502020204030204" pitchFamily="34" charset="0"/>
            </a:endParaRPr>
          </a:p>
          <a:p>
            <a:pPr marL="0" indent="0">
              <a:lnSpc>
                <a:spcPct val="90000"/>
              </a:lnSpc>
              <a:buSzPct val="115000"/>
              <a:buNone/>
            </a:pPr>
            <a:r>
              <a:rPr lang="en-GB" sz="1800" dirty="0">
                <a:latin typeface="Calibri" panose="020F0502020204030204" pitchFamily="34" charset="0"/>
                <a:cs typeface="Calibri" panose="020F0502020204030204" pitchFamily="34" charset="0"/>
              </a:rPr>
              <a:t>Email Mrs Lang for further </a:t>
            </a:r>
            <a:r>
              <a:rPr lang="en-GB" sz="1800" dirty="0" smtClean="0">
                <a:latin typeface="Calibri" panose="020F0502020204030204" pitchFamily="34" charset="0"/>
                <a:cs typeface="Calibri" panose="020F0502020204030204" pitchFamily="34" charset="0"/>
              </a:rPr>
              <a:t>details/ to book a place: </a:t>
            </a:r>
            <a:r>
              <a:rPr lang="en-GB" sz="1800" dirty="0" smtClean="0">
                <a:latin typeface="Calibri" panose="020F0502020204030204" pitchFamily="34" charset="0"/>
                <a:cs typeface="Calibri" panose="020F0502020204030204" pitchFamily="34" charset="0"/>
                <a:hlinkClick r:id="rId3"/>
              </a:rPr>
              <a:t>ascc@lostockhallcps.co.uk</a:t>
            </a:r>
            <a:r>
              <a:rPr lang="en-GB" sz="1800" dirty="0" smtClean="0">
                <a:latin typeface="Calibri" panose="020F0502020204030204" pitchFamily="34" charset="0"/>
                <a:cs typeface="Calibri" panose="020F0502020204030204" pitchFamily="34" charset="0"/>
              </a:rPr>
              <a:t> </a:t>
            </a:r>
            <a:endParaRPr lang="en-GB" altLang="en-US" sz="1800" dirty="0" smtClean="0">
              <a:latin typeface="Calibri" panose="020F0502020204030204" pitchFamily="34" charset="0"/>
              <a:cs typeface="Calibri" panose="020F0502020204030204" pitchFamily="34" charset="0"/>
            </a:endParaRPr>
          </a:p>
          <a:p>
            <a:pPr marL="0" indent="0">
              <a:lnSpc>
                <a:spcPct val="90000"/>
              </a:lnSpc>
              <a:buSzPct val="115000"/>
              <a:buNone/>
            </a:pPr>
            <a:endParaRPr lang="en-GB" altLang="en-US" sz="1800" dirty="0" smtClean="0">
              <a:latin typeface="Calibri" panose="020F0502020204030204" pitchFamily="34" charset="0"/>
              <a:cs typeface="Calibri" panose="020F0502020204030204" pitchFamily="34" charset="0"/>
            </a:endParaRPr>
          </a:p>
          <a:p>
            <a:pPr marL="0" indent="0">
              <a:lnSpc>
                <a:spcPct val="90000"/>
              </a:lnSpc>
              <a:buSzPct val="115000"/>
              <a:buNone/>
            </a:pPr>
            <a:r>
              <a:rPr lang="en-GB" altLang="en-US" sz="1200" i="1" dirty="0" smtClean="0">
                <a:latin typeface="Calibri" panose="020F0502020204030204" pitchFamily="34" charset="0"/>
                <a:cs typeface="Calibri" panose="020F0502020204030204" pitchFamily="34" charset="0"/>
              </a:rPr>
              <a:t>Times are based on current data &amp; may be subject to change </a:t>
            </a:r>
            <a:endParaRPr lang="en-GB" altLang="en-US" sz="1200" i="1" dirty="0">
              <a:latin typeface="Calibri" panose="020F0502020204030204" pitchFamily="34" charset="0"/>
              <a:cs typeface="Calibri" panose="020F0502020204030204" pitchFamily="34" charset="0"/>
            </a:endParaRPr>
          </a:p>
          <a:p>
            <a:pPr>
              <a:lnSpc>
                <a:spcPct val="90000"/>
              </a:lnSpc>
              <a:buSzPct val="115000"/>
              <a:buNone/>
            </a:pPr>
            <a:r>
              <a:rPr lang="en-GB" sz="1800" i="1" dirty="0">
                <a:latin typeface="Calibri" panose="020F0502020204030204" pitchFamily="34" charset="0"/>
                <a:cs typeface="Calibri" panose="020F0502020204030204" pitchFamily="34" charset="0"/>
              </a:rPr>
              <a:t> </a:t>
            </a:r>
            <a:endParaRPr lang="en-GB" altLang="en-US" sz="18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183297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775520" y="642938"/>
            <a:ext cx="6768752" cy="1012825"/>
          </a:xfrm>
        </p:spPr>
        <p:txBody>
          <a:bodyPr/>
          <a:lstStyle/>
          <a:p>
            <a:pPr algn="ctr" eaLnBrk="1" hangingPunct="1"/>
            <a:r>
              <a:rPr lang="en-GB" altLang="en-US" sz="4800" b="1" dirty="0" smtClean="0">
                <a:solidFill>
                  <a:srgbClr val="0033CC"/>
                </a:solidFill>
                <a:latin typeface="Calibri" panose="020F0502020204030204" pitchFamily="34" charset="0"/>
                <a:cs typeface="Calibri" panose="020F0502020204030204" pitchFamily="34" charset="0"/>
              </a:rPr>
              <a:t>PTFA </a:t>
            </a:r>
            <a:endParaRPr lang="en-GB" altLang="en-US" sz="4800" b="1" dirty="0">
              <a:solidFill>
                <a:srgbClr val="0033CC"/>
              </a:solidFill>
              <a:latin typeface="Calibri" panose="020F0502020204030204" pitchFamily="34" charset="0"/>
              <a:cs typeface="Calibri" panose="020F0502020204030204" pitchFamily="34" charset="0"/>
            </a:endParaRPr>
          </a:p>
        </p:txBody>
      </p:sp>
      <p:sp>
        <p:nvSpPr>
          <p:cNvPr id="26627" name="Rectangle 3"/>
          <p:cNvSpPr>
            <a:spLocks noGrp="1" noChangeArrowheads="1"/>
          </p:cNvSpPr>
          <p:nvPr>
            <p:ph type="body" idx="1"/>
          </p:nvPr>
        </p:nvSpPr>
        <p:spPr>
          <a:xfrm>
            <a:off x="352697" y="2422662"/>
            <a:ext cx="11521439" cy="3643535"/>
          </a:xfrm>
        </p:spPr>
        <p:txBody>
          <a:bodyPr/>
          <a:lstStyle/>
          <a:p>
            <a:pPr>
              <a:lnSpc>
                <a:spcPct val="90000"/>
              </a:lnSpc>
            </a:pPr>
            <a:r>
              <a:rPr lang="en-GB" altLang="en-US" dirty="0" smtClean="0">
                <a:latin typeface="Calibri" panose="020F0502020204030204" pitchFamily="34" charset="0"/>
                <a:cs typeface="Calibri" panose="020F0502020204030204" pitchFamily="34" charset="0"/>
              </a:rPr>
              <a:t>We have a very friendly, committed and dedicated PTFA (Parents, Teachers and Friends Association). </a:t>
            </a:r>
          </a:p>
          <a:p>
            <a:pPr marL="0" indent="0">
              <a:lnSpc>
                <a:spcPct val="90000"/>
              </a:lnSpc>
              <a:buNone/>
            </a:pPr>
            <a:endParaRPr lang="en-GB" altLang="en-US" dirty="0" smtClean="0">
              <a:latin typeface="Calibri" panose="020F0502020204030204" pitchFamily="34" charset="0"/>
              <a:cs typeface="Calibri" panose="020F0502020204030204" pitchFamily="34" charset="0"/>
            </a:endParaRPr>
          </a:p>
          <a:p>
            <a:pPr>
              <a:lnSpc>
                <a:spcPct val="90000"/>
              </a:lnSpc>
            </a:pPr>
            <a:r>
              <a:rPr lang="en-GB" altLang="en-US" dirty="0" smtClean="0">
                <a:latin typeface="Calibri" panose="020F0502020204030204" pitchFamily="34" charset="0"/>
                <a:cs typeface="Calibri" panose="020F0502020204030204" pitchFamily="34" charset="0"/>
              </a:rPr>
              <a:t>They organise regular fundraising events to support out school community</a:t>
            </a:r>
          </a:p>
          <a:p>
            <a:pPr marL="0" indent="0">
              <a:lnSpc>
                <a:spcPct val="90000"/>
              </a:lnSpc>
              <a:buNone/>
            </a:pPr>
            <a:endParaRPr lang="en-GB" altLang="en-US" dirty="0">
              <a:latin typeface="Calibri" panose="020F0502020204030204" pitchFamily="34" charset="0"/>
              <a:cs typeface="Calibri" panose="020F0502020204030204" pitchFamily="34" charset="0"/>
            </a:endParaRPr>
          </a:p>
          <a:p>
            <a:pPr>
              <a:lnSpc>
                <a:spcPct val="90000"/>
              </a:lnSpc>
            </a:pPr>
            <a:r>
              <a:rPr lang="en-GB" altLang="en-US" dirty="0" smtClean="0">
                <a:latin typeface="Calibri" panose="020F0502020204030204" pitchFamily="34" charset="0"/>
                <a:cs typeface="Calibri" panose="020F0502020204030204" pitchFamily="34" charset="0"/>
              </a:rPr>
              <a:t>For more information about our PTFA or to sign up, please click </a:t>
            </a:r>
            <a:r>
              <a:rPr lang="en-GB" altLang="en-US" dirty="0">
                <a:latin typeface="Calibri" panose="020F0502020204030204" pitchFamily="34" charset="0"/>
                <a:cs typeface="Calibri" panose="020F0502020204030204" pitchFamily="34" charset="0"/>
              </a:rPr>
              <a:t>this link: </a:t>
            </a:r>
            <a:r>
              <a:rPr lang="en-GB" altLang="en-US" dirty="0">
                <a:latin typeface="Calibri" panose="020F0502020204030204" pitchFamily="34" charset="0"/>
                <a:cs typeface="Calibri" panose="020F0502020204030204" pitchFamily="34" charset="0"/>
                <a:hlinkClick r:id="rId3"/>
              </a:rPr>
              <a:t>https://www.lostockhallcps.co.uk/ptfa</a:t>
            </a:r>
            <a:r>
              <a:rPr lang="en-GB" altLang="en-US" dirty="0" smtClean="0">
                <a:latin typeface="Calibri" panose="020F0502020204030204" pitchFamily="34" charset="0"/>
                <a:cs typeface="Calibri" panose="020F0502020204030204" pitchFamily="34" charset="0"/>
                <a:hlinkClick r:id="rId3"/>
              </a:rPr>
              <a:t>/</a:t>
            </a:r>
            <a:r>
              <a:rPr lang="en-GB" altLang="en-US" dirty="0" smtClean="0">
                <a:latin typeface="Calibri" panose="020F0502020204030204" pitchFamily="34" charset="0"/>
                <a:cs typeface="Calibri" panose="020F0502020204030204" pitchFamily="34" charset="0"/>
              </a:rPr>
              <a:t> </a:t>
            </a:r>
            <a:endParaRPr lang="en-GB"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374493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775520" y="642938"/>
            <a:ext cx="6768752" cy="1012825"/>
          </a:xfrm>
        </p:spPr>
        <p:txBody>
          <a:bodyPr/>
          <a:lstStyle/>
          <a:p>
            <a:pPr algn="ctr" eaLnBrk="1" hangingPunct="1"/>
            <a:r>
              <a:rPr lang="en-GB" altLang="en-US" sz="4800" b="1" dirty="0" smtClean="0">
                <a:solidFill>
                  <a:srgbClr val="0033CC"/>
                </a:solidFill>
                <a:latin typeface="Calibri" panose="020F0502020204030204" pitchFamily="34" charset="0"/>
                <a:cs typeface="Calibri" panose="020F0502020204030204" pitchFamily="34" charset="0"/>
              </a:rPr>
              <a:t>Finally…    </a:t>
            </a:r>
            <a:endParaRPr lang="en-GB" altLang="en-US" sz="4800" b="1" dirty="0">
              <a:solidFill>
                <a:srgbClr val="0033CC"/>
              </a:solidFill>
              <a:latin typeface="Calibri" panose="020F0502020204030204" pitchFamily="34" charset="0"/>
              <a:cs typeface="Calibri" panose="020F0502020204030204" pitchFamily="34" charset="0"/>
            </a:endParaRPr>
          </a:p>
        </p:txBody>
      </p:sp>
      <p:sp>
        <p:nvSpPr>
          <p:cNvPr id="26627" name="Rectangle 3"/>
          <p:cNvSpPr>
            <a:spLocks noGrp="1" noChangeArrowheads="1"/>
          </p:cNvSpPr>
          <p:nvPr>
            <p:ph type="body" idx="1"/>
          </p:nvPr>
        </p:nvSpPr>
        <p:spPr>
          <a:xfrm>
            <a:off x="352698" y="1978526"/>
            <a:ext cx="11103428" cy="1626822"/>
          </a:xfrm>
        </p:spPr>
        <p:txBody>
          <a:bodyPr/>
          <a:lstStyle/>
          <a:p>
            <a:pPr marL="0" indent="0">
              <a:lnSpc>
                <a:spcPct val="90000"/>
              </a:lnSpc>
              <a:buSzPct val="115000"/>
              <a:buNone/>
            </a:pPr>
            <a:endParaRPr lang="en-GB" altLang="en-US" sz="2000" dirty="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sz="2200" dirty="0" smtClean="0">
                <a:latin typeface="Calibri" panose="020F0502020204030204" pitchFamily="34" charset="0"/>
                <a:cs typeface="Calibri" panose="020F0502020204030204" pitchFamily="34" charset="0"/>
              </a:rPr>
              <a:t>We look forward to seeing you and your child at our open day on </a:t>
            </a:r>
            <a:r>
              <a:rPr lang="en-GB" sz="2200" b="1" dirty="0" smtClean="0">
                <a:latin typeface="Calibri" panose="020F0502020204030204" pitchFamily="34" charset="0"/>
                <a:cs typeface="Calibri" panose="020F0502020204030204" pitchFamily="34" charset="0"/>
              </a:rPr>
              <a:t>Wednesday 5</a:t>
            </a:r>
            <a:r>
              <a:rPr lang="en-GB" sz="2200" b="1" baseline="30000" dirty="0" smtClean="0">
                <a:latin typeface="Calibri" panose="020F0502020204030204" pitchFamily="34" charset="0"/>
                <a:cs typeface="Calibri" panose="020F0502020204030204" pitchFamily="34" charset="0"/>
              </a:rPr>
              <a:t>th</a:t>
            </a:r>
            <a:r>
              <a:rPr lang="en-GB" sz="2200" b="1" dirty="0" smtClean="0">
                <a:latin typeface="Calibri" panose="020F0502020204030204" pitchFamily="34" charset="0"/>
                <a:cs typeface="Calibri" panose="020F0502020204030204" pitchFamily="34" charset="0"/>
              </a:rPr>
              <a:t> July 2023</a:t>
            </a:r>
            <a:r>
              <a:rPr lang="en-GB" sz="2200" dirty="0" smtClean="0">
                <a:latin typeface="Calibri" panose="020F0502020204030204" pitchFamily="34" charset="0"/>
                <a:cs typeface="Calibri" panose="020F0502020204030204" pitchFamily="34" charset="0"/>
              </a:rPr>
              <a:t> at your given appointment time. </a:t>
            </a:r>
          </a:p>
          <a:p>
            <a:pPr marL="0" indent="0">
              <a:lnSpc>
                <a:spcPct val="90000"/>
              </a:lnSpc>
              <a:buSzPct val="115000"/>
              <a:buNone/>
            </a:pPr>
            <a:endParaRPr lang="en-GB" sz="2200" dirty="0" smtClean="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sz="2200" dirty="0" smtClean="0">
                <a:latin typeface="Calibri" panose="020F0502020204030204" pitchFamily="34" charset="0"/>
                <a:cs typeface="Calibri" panose="020F0502020204030204" pitchFamily="34" charset="0"/>
              </a:rPr>
              <a:t>We will be holding our ‘EYFS Curriculum meeting’ on </a:t>
            </a:r>
            <a:r>
              <a:rPr lang="en-GB" sz="2200" b="1" smtClean="0">
                <a:latin typeface="Calibri" panose="020F0502020204030204" pitchFamily="34" charset="0"/>
                <a:cs typeface="Calibri" panose="020F0502020204030204" pitchFamily="34" charset="0"/>
              </a:rPr>
              <a:t>Tuesday </a:t>
            </a:r>
            <a:r>
              <a:rPr lang="en-GB" sz="2200" b="1" smtClean="0">
                <a:latin typeface="Calibri" panose="020F0502020204030204" pitchFamily="34" charset="0"/>
                <a:cs typeface="Calibri" panose="020F0502020204030204" pitchFamily="34" charset="0"/>
              </a:rPr>
              <a:t>12</a:t>
            </a:r>
            <a:r>
              <a:rPr lang="en-GB" sz="2200" b="1" baseline="30000" smtClean="0">
                <a:latin typeface="Calibri" panose="020F0502020204030204" pitchFamily="34" charset="0"/>
                <a:cs typeface="Calibri" panose="020F0502020204030204" pitchFamily="34" charset="0"/>
              </a:rPr>
              <a:t>th</a:t>
            </a:r>
            <a:r>
              <a:rPr lang="en-GB" sz="2200" b="1" smtClean="0">
                <a:latin typeface="Calibri" panose="020F0502020204030204" pitchFamily="34" charset="0"/>
                <a:cs typeface="Calibri" panose="020F0502020204030204" pitchFamily="34" charset="0"/>
              </a:rPr>
              <a:t> </a:t>
            </a:r>
            <a:r>
              <a:rPr lang="en-GB" sz="2200" b="1" dirty="0" smtClean="0">
                <a:latin typeface="Calibri" panose="020F0502020204030204" pitchFamily="34" charset="0"/>
                <a:cs typeface="Calibri" panose="020F0502020204030204" pitchFamily="34" charset="0"/>
              </a:rPr>
              <a:t>September 2023 @ 5pm.</a:t>
            </a:r>
          </a:p>
          <a:p>
            <a:pPr>
              <a:lnSpc>
                <a:spcPct val="90000"/>
              </a:lnSpc>
              <a:buSzPct val="115000"/>
              <a:buFont typeface="Wingdings" panose="05000000000000000000" pitchFamily="2" charset="2"/>
              <a:buChar char="§"/>
            </a:pPr>
            <a:endParaRPr lang="en-GB" sz="2200" b="1" dirty="0" smtClean="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sz="2200" dirty="0" smtClean="0">
                <a:latin typeface="Calibri" panose="020F0502020204030204" pitchFamily="34" charset="0"/>
                <a:cs typeface="Calibri" panose="020F0502020204030204" pitchFamily="34" charset="0"/>
              </a:rPr>
              <a:t>Please ensure you download our ‘</a:t>
            </a:r>
            <a:r>
              <a:rPr lang="en-GB" sz="2200" dirty="0" err="1" smtClean="0">
                <a:latin typeface="Calibri" panose="020F0502020204030204" pitchFamily="34" charset="0"/>
                <a:cs typeface="Calibri" panose="020F0502020204030204" pitchFamily="34" charset="0"/>
              </a:rPr>
              <a:t>SchoolApp</a:t>
            </a:r>
            <a:r>
              <a:rPr lang="en-GB" sz="2200" dirty="0" smtClean="0">
                <a:latin typeface="Calibri" panose="020F0502020204030204" pitchFamily="34" charset="0"/>
                <a:cs typeface="Calibri" panose="020F0502020204030204" pitchFamily="34" charset="0"/>
              </a:rPr>
              <a:t>’: Download the </a:t>
            </a:r>
            <a:r>
              <a:rPr lang="en-GB" sz="2200" i="1" dirty="0" smtClean="0">
                <a:latin typeface="Calibri" panose="020F0502020204030204" pitchFamily="34" charset="0"/>
                <a:cs typeface="Calibri" panose="020F0502020204030204" pitchFamily="34" charset="0"/>
              </a:rPr>
              <a:t>‘</a:t>
            </a:r>
            <a:r>
              <a:rPr lang="en-GB" sz="2200" b="1" i="1" dirty="0" err="1" smtClean="0">
                <a:latin typeface="Calibri" panose="020F0502020204030204" pitchFamily="34" charset="0"/>
                <a:cs typeface="Calibri" panose="020F0502020204030204" pitchFamily="34" charset="0"/>
              </a:rPr>
              <a:t>SchoolApp</a:t>
            </a:r>
            <a:r>
              <a:rPr lang="en-GB" sz="2200" b="1" i="1" dirty="0" smtClean="0">
                <a:latin typeface="Calibri" panose="020F0502020204030204" pitchFamily="34" charset="0"/>
                <a:cs typeface="Calibri" panose="020F0502020204030204" pitchFamily="34" charset="0"/>
              </a:rPr>
              <a:t>’</a:t>
            </a:r>
            <a:r>
              <a:rPr lang="en-GB" sz="2200" dirty="0" smtClean="0">
                <a:latin typeface="Calibri" panose="020F0502020204030204" pitchFamily="34" charset="0"/>
                <a:cs typeface="Calibri" panose="020F0502020204030204" pitchFamily="34" charset="0"/>
              </a:rPr>
              <a:t>&gt; type in </a:t>
            </a:r>
            <a:r>
              <a:rPr lang="en-GB" sz="2200" i="1" dirty="0" smtClean="0">
                <a:latin typeface="Calibri" panose="020F0502020204030204" pitchFamily="34" charset="0"/>
                <a:cs typeface="Calibri" panose="020F0502020204030204" pitchFamily="34" charset="0"/>
              </a:rPr>
              <a:t>‘</a:t>
            </a:r>
            <a:r>
              <a:rPr lang="en-GB" sz="2200" b="1" i="1" dirty="0" err="1" smtClean="0">
                <a:latin typeface="Calibri" panose="020F0502020204030204" pitchFamily="34" charset="0"/>
                <a:cs typeface="Calibri" panose="020F0502020204030204" pitchFamily="34" charset="0"/>
              </a:rPr>
              <a:t>Lostock</a:t>
            </a:r>
            <a:r>
              <a:rPr lang="en-GB" sz="2200" b="1" i="1" dirty="0" smtClean="0">
                <a:latin typeface="Calibri" panose="020F0502020204030204" pitchFamily="34" charset="0"/>
                <a:cs typeface="Calibri" panose="020F0502020204030204" pitchFamily="34" charset="0"/>
              </a:rPr>
              <a:t> Hall Community School Primary School’</a:t>
            </a:r>
          </a:p>
          <a:p>
            <a:pPr marL="0" indent="0">
              <a:lnSpc>
                <a:spcPct val="90000"/>
              </a:lnSpc>
              <a:buSzPct val="115000"/>
              <a:buNone/>
            </a:pPr>
            <a:endParaRPr lang="en-GB" sz="2200" dirty="0">
              <a:latin typeface="Calibri" panose="020F0502020204030204" pitchFamily="34" charset="0"/>
              <a:cs typeface="Calibri" panose="020F0502020204030204" pitchFamily="34" charset="0"/>
            </a:endParaRPr>
          </a:p>
          <a:p>
            <a:pPr>
              <a:lnSpc>
                <a:spcPct val="90000"/>
              </a:lnSpc>
              <a:buSzPct val="115000"/>
              <a:buFont typeface="Wingdings" panose="05000000000000000000" pitchFamily="2" charset="2"/>
              <a:buChar char="§"/>
            </a:pPr>
            <a:r>
              <a:rPr lang="en-GB" sz="2200" dirty="0" smtClean="0">
                <a:latin typeface="Calibri" panose="020F0502020204030204" pitchFamily="34" charset="0"/>
                <a:cs typeface="Calibri" panose="020F0502020204030204" pitchFamily="34" charset="0"/>
              </a:rPr>
              <a:t>Please check the website for relevant information/ photographs and a copy of this PowerPoint: </a:t>
            </a:r>
            <a:r>
              <a:rPr lang="en-GB" sz="2200" b="1" dirty="0">
                <a:latin typeface="Calibri" panose="020F0502020204030204" pitchFamily="34" charset="0"/>
                <a:cs typeface="Calibri" panose="020F0502020204030204" pitchFamily="34" charset="0"/>
              </a:rPr>
              <a:t>Parents&gt; Reception intake-September </a:t>
            </a:r>
            <a:r>
              <a:rPr lang="en-GB" sz="2200" b="1" dirty="0" smtClean="0">
                <a:latin typeface="Calibri" panose="020F0502020204030204" pitchFamily="34" charset="0"/>
                <a:cs typeface="Calibri" panose="020F0502020204030204" pitchFamily="34" charset="0"/>
              </a:rPr>
              <a:t>23 (in September this will change to the Reception Blog – please check weekly)</a:t>
            </a:r>
            <a:endParaRPr lang="en-GB" sz="2200" dirty="0" smtClean="0">
              <a:latin typeface="Calibri" panose="020F0502020204030204" pitchFamily="34" charset="0"/>
              <a:cs typeface="Calibri" panose="020F0502020204030204" pitchFamily="34" charset="0"/>
            </a:endParaRPr>
          </a:p>
          <a:p>
            <a:pPr marL="0" indent="0">
              <a:lnSpc>
                <a:spcPct val="90000"/>
              </a:lnSpc>
              <a:buSzPct val="115000"/>
              <a:buNone/>
            </a:pPr>
            <a:endParaRPr lang="en-GB" sz="2200" dirty="0" smtClean="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3290" y="146605"/>
            <a:ext cx="2792836" cy="2086007"/>
          </a:xfrm>
          <a:prstGeom prst="rect">
            <a:avLst/>
          </a:prstGeom>
        </p:spPr>
      </p:pic>
    </p:spTree>
    <p:extLst>
      <p:ext uri="{BB962C8B-B14F-4D97-AF65-F5344CB8AC3E}">
        <p14:creationId xmlns:p14="http://schemas.microsoft.com/office/powerpoint/2010/main" val="15061102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ctrTitle"/>
          </p:nvPr>
        </p:nvSpPr>
        <p:spPr>
          <a:xfrm>
            <a:off x="1924798" y="1532708"/>
            <a:ext cx="10363200" cy="1462088"/>
          </a:xfrm>
        </p:spPr>
        <p:txBody>
          <a:bodyPr/>
          <a:lstStyle/>
          <a:p>
            <a:r>
              <a:rPr lang="en-GB" altLang="en-US" sz="7200" dirty="0" smtClean="0">
                <a:latin typeface="Calibri" panose="020F0502020204030204" pitchFamily="34" charset="0"/>
                <a:cs typeface="Calibri" panose="020F0502020204030204" pitchFamily="34" charset="0"/>
              </a:rPr>
              <a:t>Questions….</a:t>
            </a:r>
            <a:endParaRPr lang="en-GB" altLang="en-US" sz="7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82243129"/>
      </p:ext>
    </p:extLst>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Welcome to Reception 2020 [Compatibility Mode]" id="{65E724A7-07AC-47B8-801D-E70C99541627}" vid="{B5211DFC-12A7-42F2-947C-4C81BE672AD4}"/>
    </a:ext>
  </a:extLst>
</a:theme>
</file>

<file path=ppt/theme/theme2.xml><?xml version="1.0" encoding="utf-8"?>
<a:theme xmlns:a="http://schemas.openxmlformats.org/drawingml/2006/main" name="1_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Welcome to Reception 2020 [Compatibility Mode]" id="{65E724A7-07AC-47B8-801D-E70C99541627}" vid="{B5211DFC-12A7-42F2-947C-4C81BE672AD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602</TotalTime>
  <Words>1267</Words>
  <Application>Microsoft Office PowerPoint</Application>
  <PresentationFormat>Widescreen</PresentationFormat>
  <Paragraphs>167</Paragraphs>
  <Slides>18</Slides>
  <Notes>18</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18</vt:i4>
      </vt:variant>
    </vt:vector>
  </HeadingPairs>
  <TitlesOfParts>
    <vt:vector size="27" baseType="lpstr">
      <vt:lpstr>Arial</vt:lpstr>
      <vt:lpstr>Calibri</vt:lpstr>
      <vt:lpstr>Comic Sans MS</vt:lpstr>
      <vt:lpstr>SassoonCRInfantMedium</vt:lpstr>
      <vt:lpstr>Tahoma</vt:lpstr>
      <vt:lpstr>Times New Roman</vt:lpstr>
      <vt:lpstr>Wingdings</vt:lpstr>
      <vt:lpstr>Blends</vt:lpstr>
      <vt:lpstr>1_Blends</vt:lpstr>
      <vt:lpstr>Welcome to Reception </vt:lpstr>
      <vt:lpstr>The Reception Team</vt:lpstr>
      <vt:lpstr>Induction Timetable</vt:lpstr>
      <vt:lpstr>     Induction Diary Dates</vt:lpstr>
      <vt:lpstr>The start and the end  of the day</vt:lpstr>
      <vt:lpstr>What your child will need  to bring to school</vt:lpstr>
      <vt:lpstr>   Preparing your child  for school</vt:lpstr>
      <vt:lpstr>   Preparing your child  for school - Reading</vt:lpstr>
      <vt:lpstr>        Uniform</vt:lpstr>
      <vt:lpstr>        Payments</vt:lpstr>
      <vt:lpstr>Free School Meals (FSM)  eligibility</vt:lpstr>
      <vt:lpstr>     Medical Information </vt:lpstr>
      <vt:lpstr>School Nursing Service</vt:lpstr>
      <vt:lpstr>Family Support Worker (FSW)/ Learning Mentor (LM)</vt:lpstr>
      <vt:lpstr>     Linden Stay and Play</vt:lpstr>
      <vt:lpstr>PTFA </vt:lpstr>
      <vt:lpstr>Finally…    </vt:lpstr>
      <vt:lpstr>Questions….</vt:lpstr>
    </vt:vector>
  </TitlesOfParts>
  <Company>Admin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A Berry</dc:creator>
  <cp:lastModifiedBy>I Parker</cp:lastModifiedBy>
  <cp:revision>57</cp:revision>
  <dcterms:created xsi:type="dcterms:W3CDTF">2020-06-30T19:44:51Z</dcterms:created>
  <dcterms:modified xsi:type="dcterms:W3CDTF">2023-06-22T14:35:41Z</dcterms:modified>
</cp:coreProperties>
</file>