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7" r:id="rId2"/>
    <p:sldId id="266" r:id="rId3"/>
    <p:sldId id="268" r:id="rId4"/>
    <p:sldId id="270" r:id="rId5"/>
    <p:sldId id="269" r:id="rId6"/>
    <p:sldId id="271" r:id="rId7"/>
    <p:sldId id="272" r:id="rId8"/>
    <p:sldId id="28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0B4A19-5489-49CA-9745-FC9B70075771}" v="11" dt="2022-08-16T10:33:02.6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C45691-50CB-4D26-A15E-32CAED168B48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F078B3-41A8-4AF1-8F20-BAEC417F12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7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63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59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2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48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55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06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672F226F-EADC-45EB-A1E6-1286E28EB6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895" y="2991600"/>
            <a:ext cx="2302105" cy="8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6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63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281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704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62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68B46-F14E-46DB-AD18-9E52A143807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8F0B0-31EC-4F81-AA90-01AA4F27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extract/3909/Charles-Darwin-and-the-Beagle-Adventure-by-Amanda-Wood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ictionary corner! - Wombwell Park Street Prima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9" r="5363"/>
          <a:stretch/>
        </p:blipFill>
        <p:spPr bwMode="auto">
          <a:xfrm>
            <a:off x="9888000" y="0"/>
            <a:ext cx="2304000" cy="230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" y="0"/>
            <a:ext cx="9888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Wednesday - Vocabulary Corner</a:t>
            </a:r>
          </a:p>
          <a:p>
            <a:pPr algn="ctr"/>
            <a:endParaRPr lang="en-GB" sz="2800" b="1" u="sng" dirty="0"/>
          </a:p>
          <a:p>
            <a:pPr algn="ctr"/>
            <a:r>
              <a:rPr lang="en-GB" sz="2800" b="1" u="sng" dirty="0"/>
              <a:t>SOAR WITH SEVEN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Darwin had arranged to send batches of carefully packed and labelled </a:t>
            </a:r>
            <a:r>
              <a:rPr lang="en-GB" sz="2400" b="1" u="sng" dirty="0"/>
              <a:t>specimens</a:t>
            </a:r>
            <a:r>
              <a:rPr lang="en-GB" sz="2400" dirty="0"/>
              <a:t>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… Darwin did not trust his precious specimens to the </a:t>
            </a:r>
            <a:r>
              <a:rPr lang="en-GB" sz="2400" b="1" u="sng" dirty="0"/>
              <a:t>hazards</a:t>
            </a:r>
            <a:r>
              <a:rPr lang="en-GB" sz="2400" dirty="0"/>
              <a:t> of transfer…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Surveying was slow, </a:t>
            </a:r>
            <a:r>
              <a:rPr lang="en-GB" sz="2400" b="1" u="sng" dirty="0"/>
              <a:t>tedious</a:t>
            </a:r>
            <a:r>
              <a:rPr lang="en-GB" sz="2400" dirty="0"/>
              <a:t> work… 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…the Navy did not agree with this decision and refused to </a:t>
            </a:r>
            <a:r>
              <a:rPr lang="en-GB" sz="2400" b="1" u="sng" dirty="0"/>
              <a:t>reimburse</a:t>
            </a:r>
            <a:r>
              <a:rPr lang="en-GB" sz="2400" dirty="0"/>
              <a:t> him.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The seas around the tip of South America are </a:t>
            </a:r>
            <a:r>
              <a:rPr lang="en-GB" sz="2400" b="1" u="sng" dirty="0"/>
              <a:t>notorious</a:t>
            </a:r>
            <a:r>
              <a:rPr lang="en-GB" sz="2400" dirty="0"/>
              <a:t> for being…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… when many of his precious specimens were </a:t>
            </a:r>
            <a:r>
              <a:rPr lang="en-GB" sz="2400" b="1" u="sng" dirty="0"/>
              <a:t>irretrievably</a:t>
            </a:r>
            <a:r>
              <a:rPr lang="en-GB" sz="2400" dirty="0"/>
              <a:t> damaged…</a:t>
            </a:r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… a few dozen miles from the western </a:t>
            </a:r>
            <a:r>
              <a:rPr lang="en-GB" sz="2400" b="1" u="sng" dirty="0"/>
              <a:t>foothills</a:t>
            </a:r>
            <a:r>
              <a:rPr lang="en-GB" sz="2400" dirty="0"/>
              <a:t> of the Andes mountains.</a:t>
            </a:r>
          </a:p>
        </p:txBody>
      </p:sp>
      <p:sp>
        <p:nvSpPr>
          <p:cNvPr id="2" name="Rectangle 1"/>
          <p:cNvSpPr/>
          <p:nvPr/>
        </p:nvSpPr>
        <p:spPr>
          <a:xfrm>
            <a:off x="0" y="4401205"/>
            <a:ext cx="12192000" cy="2383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Word: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class: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Dictionary Definition: 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Synonym: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Antonym: 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Word in a Sentence: ___________________________________________________________________________________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28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" y="1595021"/>
            <a:ext cx="98879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Rapid Retrieval</a:t>
            </a:r>
          </a:p>
          <a:p>
            <a:pPr algn="ctr"/>
            <a:r>
              <a:rPr lang="en-GB" sz="2800" b="1" u="sng" dirty="0"/>
              <a:t>SOAR WITH SEVEN</a:t>
            </a:r>
            <a:endParaRPr lang="en-GB" sz="2800" dirty="0"/>
          </a:p>
          <a:p>
            <a:pPr marL="342900" indent="-342900">
              <a:buAutoNum type="arabicParenR"/>
            </a:pPr>
            <a:r>
              <a:rPr lang="en-GB" sz="2800" dirty="0"/>
              <a:t>What was the Beagle?</a:t>
            </a:r>
          </a:p>
          <a:p>
            <a:pPr marL="342900" indent="-342900">
              <a:buAutoNum type="arabicParenR"/>
            </a:pPr>
            <a:r>
              <a:rPr lang="en-GB" sz="2800" dirty="0"/>
              <a:t>Where was Darwin completing his coastal survey?</a:t>
            </a:r>
          </a:p>
          <a:p>
            <a:pPr marL="342900" indent="-342900">
              <a:buAutoNum type="arabicParenR"/>
            </a:pPr>
            <a:r>
              <a:rPr lang="en-GB" sz="2800" dirty="0"/>
              <a:t>When did Darwin begin to feel like a real explorer?</a:t>
            </a:r>
          </a:p>
          <a:p>
            <a:pPr marL="342900" indent="-342900">
              <a:buAutoNum type="arabicParenR"/>
            </a:pPr>
            <a:r>
              <a:rPr lang="en-GB" sz="2800" dirty="0"/>
              <a:t>Who made the the first detailed drawing of a dusky dolphin?</a:t>
            </a:r>
          </a:p>
          <a:p>
            <a:pPr marL="342900" indent="-342900">
              <a:buAutoNum type="arabicParenR"/>
            </a:pPr>
            <a:r>
              <a:rPr lang="en-GB" sz="2800" dirty="0"/>
              <a:t>What was the name given to the light that danced around the ships masts?</a:t>
            </a:r>
          </a:p>
          <a:p>
            <a:pPr marL="342900" indent="-342900">
              <a:buAutoNum type="arabicParenR"/>
            </a:pPr>
            <a:r>
              <a:rPr lang="en-GB" sz="2800" dirty="0"/>
              <a:t>Find and copy a word which shows that FitzRoy decided himself to get the two skippers.</a:t>
            </a:r>
          </a:p>
          <a:p>
            <a:pPr marL="342900" indent="-342900">
              <a:buAutoNum type="arabicParenR"/>
            </a:pPr>
            <a:r>
              <a:rPr lang="en-GB" sz="2800" dirty="0"/>
              <a:t>For how long did Darwin &amp; FitzRoy travel upriver?</a:t>
            </a:r>
          </a:p>
          <a:p>
            <a:r>
              <a:rPr lang="en-GB" sz="2800" b="1" u="sng" dirty="0"/>
              <a:t>EXT:</a:t>
            </a:r>
            <a:r>
              <a:rPr lang="en-GB" sz="2800" b="1" dirty="0"/>
              <a:t> </a:t>
            </a:r>
            <a:r>
              <a:rPr lang="en-GB" sz="2800" dirty="0"/>
              <a:t>Write your own retrieval question.</a:t>
            </a:r>
          </a:p>
        </p:txBody>
      </p:sp>
      <p:pic>
        <p:nvPicPr>
          <p:cNvPr id="2050" name="Picture 2" descr="Fast, find, quick, scan, scanner, search, time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0BF1B7-0549-8409-9C54-5E4741D56A4F}"/>
              </a:ext>
            </a:extLst>
          </p:cNvPr>
          <p:cNvSpPr txBox="1"/>
          <p:nvPr/>
        </p:nvSpPr>
        <p:spPr>
          <a:xfrm>
            <a:off x="0" y="0"/>
            <a:ext cx="9887998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Read the South America spread from Charles Darwin and the Beagle Adventure -</a:t>
            </a:r>
          </a:p>
          <a:p>
            <a:r>
              <a:rPr lang="en-GB" sz="2400" dirty="0">
                <a:hlinkClick r:id="rId3"/>
              </a:rPr>
              <a:t>https://www.lovereading4kids.co.uk/extract/3909/Charles-Darwin-and-the-Beagle-Adventure-by-Amanda-Wood.html</a:t>
            </a:r>
            <a:r>
              <a:rPr lang="en-GB" sz="2400" dirty="0"/>
              <a:t> </a:t>
            </a:r>
            <a:endParaRPr lang="en-IE" sz="2400" dirty="0"/>
          </a:p>
        </p:txBody>
      </p:sp>
    </p:spTree>
    <p:extLst>
      <p:ext uri="{BB962C8B-B14F-4D97-AF65-F5344CB8AC3E}">
        <p14:creationId xmlns:p14="http://schemas.microsoft.com/office/powerpoint/2010/main" val="2546333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lk clipart partner, Talk partner Transparent FREE for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1257" y="232457"/>
            <a:ext cx="244275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Time To Talk…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61257" y="5131838"/>
            <a:ext cx="119307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Throughout the extract, the style of writing changes – why do you think the author did this? Explain your answer.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What else has been done in this extract to engage the reader?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B50190-3DA4-36AF-C250-5B52F9DDCB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806" y="397252"/>
            <a:ext cx="5449060" cy="473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36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rong Thinking about being Right-Brained - Integrated Listen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2" r="14215"/>
          <a:stretch/>
        </p:blipFill>
        <p:spPr bwMode="auto">
          <a:xfrm>
            <a:off x="9888000" y="0"/>
            <a:ext cx="2304000" cy="230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69817"/>
            <a:ext cx="3056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Think for yourself…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7383" y="5623112"/>
            <a:ext cx="119046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‘We began to suffer’ – what do you think is meant by this phrase?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Explain two consequences of the storm.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C3A111-E64F-F87E-984B-D71D41900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297" y="861810"/>
            <a:ext cx="7358787" cy="459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65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lk clipart partner, Talk partner Transparent FREE for downloa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000" y="0"/>
            <a:ext cx="2304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1257" y="232457"/>
            <a:ext cx="244275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Time To Talk…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61257" y="4875873"/>
            <a:ext cx="119307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Why do you think the Navy didn’t agree with the decision – explain your answer. 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What words have been used here to suggest that Darwin didn’t enjoy the trip?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B781B5-FB5C-762D-B793-741B8AEE3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603" y="744442"/>
            <a:ext cx="5828667" cy="413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00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rong Thinking about being Right-Brained - Integrated Listeni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2" r="14215"/>
          <a:stretch/>
        </p:blipFill>
        <p:spPr bwMode="auto">
          <a:xfrm>
            <a:off x="9888000" y="0"/>
            <a:ext cx="2304000" cy="230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69817"/>
            <a:ext cx="3056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/>
              <a:t>Think for yourself…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7383" y="5473005"/>
            <a:ext cx="11821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/>
              <a:t>Why do you think Darwin didn’t trust the ships when sending batches of specimens to experts?</a:t>
            </a:r>
          </a:p>
          <a:p>
            <a:r>
              <a:rPr lang="en-GB" sz="2800" b="1" u="sng" dirty="0"/>
              <a:t>EXT:</a:t>
            </a:r>
            <a:r>
              <a:rPr lang="en-GB" sz="2800" dirty="0"/>
              <a:t> Can you think of any downsides to involving others in this work?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BF5BAB-EF58-38FA-CC24-91267BE91B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217" y="693037"/>
            <a:ext cx="7646577" cy="463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05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eroplane animation - Clip Art Libra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5" r="4083"/>
          <a:stretch/>
        </p:blipFill>
        <p:spPr bwMode="auto">
          <a:xfrm>
            <a:off x="9888000" y="0"/>
            <a:ext cx="2304000" cy="218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7383" y="195942"/>
            <a:ext cx="22729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Flying Solo…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383" y="5039067"/>
            <a:ext cx="1190461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1900" dirty="0"/>
              <a:t>Why do you think surveying was slow and tedious work?</a:t>
            </a:r>
          </a:p>
          <a:p>
            <a:pPr marL="514350" indent="-514350">
              <a:buAutoNum type="arabicParenR"/>
            </a:pPr>
            <a:r>
              <a:rPr lang="en-GB" sz="1900" dirty="0"/>
              <a:t>Choose one word to explain how Darwin might have felt when some of his specimens were damaged. Explain your choice of word.</a:t>
            </a:r>
          </a:p>
          <a:p>
            <a:pPr marL="514350" indent="-514350">
              <a:buFontTx/>
              <a:buAutoNum type="arabicParenR"/>
            </a:pPr>
            <a:r>
              <a:rPr lang="en-GB" sz="1900" dirty="0"/>
              <a:t>Choose a different word to explain how Darwin might have felt he was forced to turn back. Explain your choice of word.</a:t>
            </a:r>
          </a:p>
          <a:p>
            <a:r>
              <a:rPr lang="en-GB" sz="1900" b="1" u="sng" dirty="0"/>
              <a:t>EXT:</a:t>
            </a:r>
            <a:r>
              <a:rPr lang="en-GB" sz="1900" dirty="0"/>
              <a:t> Summarise the South America expedition in three sentences.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97D1D-0257-6E45-DC53-A85E9CD342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116" t="19618" r="11057" b="17747"/>
          <a:stretch/>
        </p:blipFill>
        <p:spPr bwMode="auto">
          <a:xfrm>
            <a:off x="1419931" y="719162"/>
            <a:ext cx="7335520" cy="43199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28172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-1" y="4797159"/>
            <a:ext cx="1219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CHALLENGE:</a:t>
            </a:r>
          </a:p>
          <a:p>
            <a:pPr algn="ctr"/>
            <a:endParaRPr lang="en-GB" sz="2800" b="1" u="sng" dirty="0"/>
          </a:p>
          <a:p>
            <a:pPr algn="ctr"/>
            <a:r>
              <a:rPr lang="en-GB" sz="2800" dirty="0"/>
              <a:t>Write a tweet as if you are Darwin on one of the survey explorations. Try and explain to your followers how your journey has been so far.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967055B-E4A1-8D02-83BB-1B4EE0B2A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257" y="0"/>
            <a:ext cx="4519483" cy="451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010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488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Kieron Murphy</dc:creator>
  <cp:lastModifiedBy>J Alty</cp:lastModifiedBy>
  <cp:revision>47</cp:revision>
  <dcterms:created xsi:type="dcterms:W3CDTF">2020-07-06T08:47:03Z</dcterms:created>
  <dcterms:modified xsi:type="dcterms:W3CDTF">2025-11-17T22:42:18Z</dcterms:modified>
</cp:coreProperties>
</file>