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26/04/2024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3602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26/04/2024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5305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26/04/2024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2361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26/04/2024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715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26/04/2024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9118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26/04/2024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6641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26/04/2024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28625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26/04/2024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7184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26/04/2024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69092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26/04/2024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4445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26/04/2024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2702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279C1-881B-4C59-BA0C-A8E5187BAA77}" type="datetimeFigureOut">
              <a:rPr lang="en-GB" smtClean="0"/>
              <a:t>26/04/2024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780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87251" y="5438759"/>
            <a:ext cx="10381641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XCCW Joined 50a" panose="03050602040000000000" pitchFamily="66" charset="0"/>
              </a:rPr>
              <a:t>Stephen Wiltshire, is a British architectural artist. He is known for his ability to draw a landscape from memory after seeing it just once! His work has gained worldwide popularity.</a:t>
            </a:r>
            <a:r>
              <a:rPr lang="en-GB" sz="4000" dirty="0"/>
              <a:t> 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293513" y="386678"/>
            <a:ext cx="92544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u="sng" dirty="0">
                <a:latin typeface="XCCW Joined 50a" panose="03050602040000000000" pitchFamily="66" charset="0"/>
              </a:rPr>
              <a:t>Artist of the Month-Stephen Wiltshire</a:t>
            </a:r>
            <a:endParaRPr lang="en-GB" sz="3200" b="1" u="sng" dirty="0"/>
          </a:p>
        </p:txBody>
      </p:sp>
      <p:pic>
        <p:nvPicPr>
          <p:cNvPr id="1026" name="Picture 2" descr="Stephen Wiltshire - An Autistic Artist with Incredible Vision -  InspireMyKi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1060" y="1092130"/>
            <a:ext cx="6096000" cy="410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63642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Buy Prints of Gherkin Building London Draw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093" y="374469"/>
            <a:ext cx="4234611" cy="6183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Stephen Wiltshire... - Kai Fine Art | Stephen wiltshire, Illustration art,  Cityscape draw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6438" y="844732"/>
            <a:ext cx="7171358" cy="5056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37363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5949" y="243205"/>
            <a:ext cx="10515600" cy="1325563"/>
          </a:xfrm>
        </p:spPr>
        <p:txBody>
          <a:bodyPr/>
          <a:lstStyle/>
          <a:p>
            <a:pPr algn="ctr"/>
            <a:r>
              <a:rPr lang="en-GB" b="1" u="sng" dirty="0">
                <a:latin typeface="XCCW Joined 50a" panose="03050602040000000000" pitchFamily="66" charset="0"/>
              </a:rPr>
              <a:t>Competition Time!</a:t>
            </a:r>
          </a:p>
        </p:txBody>
      </p:sp>
      <p:pic>
        <p:nvPicPr>
          <p:cNvPr id="3074" name="Picture 2" descr="Amazon - £10 Gift Car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76360">
            <a:off x="8617799" y="4188823"/>
            <a:ext cx="2779544" cy="1744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92183" y="1397982"/>
            <a:ext cx="1145177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XCCW Joined 50a" panose="03050602040000000000" pitchFamily="66" charset="0"/>
              </a:rPr>
              <a:t>Research Stephen Wiltshire’s work and create your own piece of work inspired by his style! </a:t>
            </a:r>
          </a:p>
          <a:p>
            <a:endParaRPr lang="en-GB" dirty="0">
              <a:latin typeface="XCCW Joined 50a" panose="03050602040000000000" pitchFamily="66" charset="0"/>
            </a:endParaRPr>
          </a:p>
          <a:p>
            <a:r>
              <a:rPr lang="en-GB" dirty="0">
                <a:solidFill>
                  <a:srgbClr val="FF0000"/>
                </a:solidFill>
                <a:latin typeface="XCCW Joined 50a" panose="03050602040000000000" pitchFamily="66" charset="0"/>
              </a:rPr>
              <a:t>When is it due? </a:t>
            </a:r>
            <a:r>
              <a:rPr lang="en-GB" dirty="0">
                <a:latin typeface="XCCW Joined 50a" panose="03050602040000000000" pitchFamily="66" charset="0"/>
              </a:rPr>
              <a:t>Friday 24</a:t>
            </a:r>
            <a:r>
              <a:rPr lang="en-GB" baseline="30000" dirty="0">
                <a:latin typeface="XCCW Joined 50a" panose="03050602040000000000" pitchFamily="66" charset="0"/>
              </a:rPr>
              <a:t>th</a:t>
            </a:r>
            <a:r>
              <a:rPr lang="en-GB" dirty="0">
                <a:latin typeface="XCCW Joined 50a" panose="03050602040000000000" pitchFamily="66" charset="0"/>
              </a:rPr>
              <a:t> May </a:t>
            </a:r>
          </a:p>
          <a:p>
            <a:r>
              <a:rPr lang="en-GB" dirty="0">
                <a:solidFill>
                  <a:srgbClr val="FF0000"/>
                </a:solidFill>
                <a:latin typeface="XCCW Joined 50a" panose="03050602040000000000" pitchFamily="66" charset="0"/>
              </a:rPr>
              <a:t>Who should I hand my work to? </a:t>
            </a:r>
            <a:r>
              <a:rPr lang="en-GB" dirty="0">
                <a:latin typeface="XCCW Joined 50a" panose="03050602040000000000" pitchFamily="66" charset="0"/>
              </a:rPr>
              <a:t>The Arts Ambassadors or Mrs Allen</a:t>
            </a:r>
            <a:endParaRPr lang="en-GB" dirty="0"/>
          </a:p>
        </p:txBody>
      </p:sp>
      <p:pic>
        <p:nvPicPr>
          <p:cNvPr id="3076" name="Picture 4" descr="Highly Detailed Cityscape Sketches by Stephen Wiltshire | Wanderar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932" y="3199090"/>
            <a:ext cx="4894216" cy="3371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48250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81</Words>
  <Application>Microsoft Office PowerPoint</Application>
  <PresentationFormat>Widescreen</PresentationFormat>
  <Paragraphs>7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XCCW Joined 50a</vt:lpstr>
      <vt:lpstr>Office Theme</vt:lpstr>
      <vt:lpstr>PowerPoint Presentation</vt:lpstr>
      <vt:lpstr>PowerPoint Presentation</vt:lpstr>
      <vt:lpstr>Competition Time!</vt:lpstr>
    </vt:vector>
  </TitlesOfParts>
  <Company>Admin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</dc:creator>
  <cp:lastModifiedBy>J Cookson</cp:lastModifiedBy>
  <cp:revision>3</cp:revision>
  <dcterms:created xsi:type="dcterms:W3CDTF">2024-04-25T18:10:14Z</dcterms:created>
  <dcterms:modified xsi:type="dcterms:W3CDTF">2024-04-26T11:14:48Z</dcterms:modified>
</cp:coreProperties>
</file>