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7" r:id="rId5"/>
    <p:sldId id="259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45691-50CB-4D26-A15E-32CAED168B48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078B3-41A8-4AF1-8F20-BAEC417F12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7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page should include images related to the three extracts (book covers, etc) with 4 questions based on these images.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F078B3-41A8-4AF1-8F20-BAEC417F12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78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Corner in UKS2 should always include 7 pieces of new vocabulary, presented as they appear in the extract.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F078B3-41A8-4AF1-8F20-BAEC417F12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92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Rapid Retrieval should always feature a mix of 7 retrieval questions of different types based on the extract for that day. The EXT question must always be included.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F078B3-41A8-4AF1-8F20-BAEC417F12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03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63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59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2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48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55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06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672F226F-EADC-45EB-A1E6-1286E28EB6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895" y="2991600"/>
            <a:ext cx="2302105" cy="8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6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81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704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62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newsround/603036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754" y="2134598"/>
            <a:ext cx="1439545" cy="11518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1672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Monday</a:t>
            </a: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784" y="2134598"/>
            <a:ext cx="1439545" cy="11518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4976225"/>
            <a:ext cx="121954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Retrieve: What can you tell me that you can prove is definitely correct?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Predict: What do you think these books are going to be about?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Explain: Do you think you will like any of these extracts? 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Links: How are the three images above linked?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AE3AC6-B5AB-3D00-B78C-C2410C074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0282" y="550543"/>
            <a:ext cx="3546416" cy="24113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6F4E24-7FF2-4DD7-2EC7-6024E0A060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7249" y="550543"/>
            <a:ext cx="3651096" cy="4320000"/>
          </a:xfrm>
          <a:prstGeom prst="rect">
            <a:avLst/>
          </a:prstGeom>
        </p:spPr>
      </p:pic>
      <p:pic>
        <p:nvPicPr>
          <p:cNvPr id="1026" name="Picture 2" descr="On The Origin of Species : Radeva, Sabina, Radeva, Sabina: Amazon.co.uk:  Books">
            <a:extLst>
              <a:ext uri="{FF2B5EF4-FFF2-40B4-BE49-F238E27FC236}">
                <a16:creationId xmlns:a16="http://schemas.microsoft.com/office/drawing/2014/main" id="{106E4349-C857-04FB-2C52-FD119FFFB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2" y="550543"/>
            <a:ext cx="3394000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709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ictionary corner! - Wombwell Park Street Primar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9" r="5363"/>
          <a:stretch/>
        </p:blipFill>
        <p:spPr bwMode="auto">
          <a:xfrm>
            <a:off x="9888000" y="0"/>
            <a:ext cx="2304000" cy="230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9888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Tuesday - Vocabulary Corner</a:t>
            </a:r>
          </a:p>
          <a:p>
            <a:pPr algn="ctr"/>
            <a:r>
              <a:rPr lang="en-GB" sz="2800" b="1" u="sng" dirty="0"/>
              <a:t>SOAR WITH SEVEN</a:t>
            </a:r>
          </a:p>
          <a:p>
            <a:endParaRPr lang="en-GB" sz="2600" b="1" u="sng" dirty="0"/>
          </a:p>
        </p:txBody>
      </p:sp>
      <p:sp>
        <p:nvSpPr>
          <p:cNvPr id="2" name="Rectangle 1"/>
          <p:cNvSpPr/>
          <p:nvPr/>
        </p:nvSpPr>
        <p:spPr>
          <a:xfrm>
            <a:off x="0" y="4401205"/>
            <a:ext cx="12192000" cy="238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Word: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class: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Definition: 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in a Sentence: ___________________________________________________________________________________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C8EDAC-AAFE-3285-D7F0-B9AD454E4AA2}"/>
              </a:ext>
            </a:extLst>
          </p:cNvPr>
          <p:cNvSpPr txBox="1"/>
          <p:nvPr/>
        </p:nvSpPr>
        <p:spPr>
          <a:xfrm>
            <a:off x="1" y="1250271"/>
            <a:ext cx="98880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Although not entirely new, it was a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radical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 idea at the time…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Both his grandfathers had a really big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influence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 on Charles.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This book discussed a very controversial idea –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transmutation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After </a:t>
            </a:r>
            <a:r>
              <a:rPr lang="en-GB" sz="2400" b="1" u="sng" dirty="0"/>
              <a:t>inheriting</a:t>
            </a:r>
            <a:r>
              <a:rPr lang="en-GB" sz="2400" dirty="0"/>
              <a:t> those </a:t>
            </a:r>
            <a:r>
              <a:rPr lang="en-GB" sz="2400" b="1" u="sng" dirty="0"/>
              <a:t>traits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, the cubs would be even better…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There, and on other parts of his journey, he carefully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observed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…some had a </a:t>
            </a:r>
            <a:r>
              <a:rPr lang="en-GB" sz="2400" b="1" i="0" dirty="0">
                <a:solidFill>
                  <a:srgbClr val="000000"/>
                </a:solidFill>
                <a:effectLst/>
              </a:rPr>
              <a:t>knack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 for catching insects, but all of them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descended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… 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b="0" i="0" dirty="0">
                <a:solidFill>
                  <a:srgbClr val="000000"/>
                </a:solidFill>
                <a:effectLst/>
              </a:rPr>
              <a:t>…people were shocked by the idea that humans shared a common </a:t>
            </a:r>
            <a:r>
              <a:rPr lang="en-GB" sz="2400" b="1" i="0" u="sng" dirty="0">
                <a:solidFill>
                  <a:srgbClr val="000000"/>
                </a:solidFill>
                <a:effectLst/>
              </a:rPr>
              <a:t>ancestor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…</a:t>
            </a:r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24672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52000"/>
            <a:ext cx="9888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Rapid Retrieval</a:t>
            </a:r>
          </a:p>
          <a:p>
            <a:pPr algn="ctr"/>
            <a:r>
              <a:rPr lang="en-GB" sz="2800" b="1" u="sng" dirty="0"/>
              <a:t>SOAR WITH SEVEN</a:t>
            </a:r>
          </a:p>
          <a:p>
            <a:endParaRPr lang="en-GB" sz="2400" dirty="0"/>
          </a:p>
          <a:p>
            <a:pPr marL="342900" indent="-342900">
              <a:buAutoNum type="arabicParenR"/>
            </a:pPr>
            <a:r>
              <a:rPr lang="en-GB" sz="2800" dirty="0"/>
              <a:t>What type of books did Charles Darwin write?</a:t>
            </a:r>
          </a:p>
          <a:p>
            <a:pPr marL="342900" indent="-342900">
              <a:buAutoNum type="arabicParenR"/>
            </a:pPr>
            <a:r>
              <a:rPr lang="en-GB" sz="2800" dirty="0"/>
              <a:t>What was Darwin’s face on?</a:t>
            </a:r>
          </a:p>
          <a:p>
            <a:pPr marL="342900" indent="-342900">
              <a:buAutoNum type="arabicParenR"/>
            </a:pPr>
            <a:r>
              <a:rPr lang="en-GB" sz="2800" dirty="0"/>
              <a:t>Who were big influences on Darwin?</a:t>
            </a:r>
          </a:p>
          <a:p>
            <a:pPr marL="342900" indent="-342900">
              <a:buAutoNum type="arabicParenR"/>
            </a:pPr>
            <a:r>
              <a:rPr lang="en-GB" sz="2800" dirty="0"/>
              <a:t>What is evolution?</a:t>
            </a:r>
          </a:p>
          <a:p>
            <a:pPr marL="342900" indent="-342900">
              <a:buAutoNum type="arabicParenR"/>
            </a:pPr>
            <a:r>
              <a:rPr lang="en-GB" sz="2800" dirty="0"/>
              <a:t>True or false - Darwin trained to be a doctor?</a:t>
            </a:r>
          </a:p>
          <a:p>
            <a:pPr marL="342900" indent="-342900">
              <a:buAutoNum type="arabicParenR"/>
            </a:pPr>
            <a:r>
              <a:rPr lang="en-GB" sz="2800" dirty="0"/>
              <a:t>Find and copy a word which shows Darwin had more than an interest in Biology.</a:t>
            </a:r>
          </a:p>
          <a:p>
            <a:pPr marL="342900" indent="-342900">
              <a:buAutoNum type="arabicParenR"/>
            </a:pPr>
            <a:r>
              <a:rPr lang="en-GB" sz="2800" dirty="0"/>
              <a:t>In what year did Darwin release his book?</a:t>
            </a:r>
          </a:p>
          <a:p>
            <a:r>
              <a:rPr lang="en-GB" sz="2800" b="1" u="sng" dirty="0"/>
              <a:t>EXT:</a:t>
            </a:r>
            <a:r>
              <a:rPr lang="en-GB" sz="2800" b="1" dirty="0"/>
              <a:t> </a:t>
            </a:r>
            <a:r>
              <a:rPr lang="en-GB" sz="2800" dirty="0"/>
              <a:t>Write your own retrieval question.</a:t>
            </a:r>
          </a:p>
        </p:txBody>
      </p:sp>
      <p:pic>
        <p:nvPicPr>
          <p:cNvPr id="2050" name="Picture 2" descr="Fast, find, quick, scan, scanner, search, time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319978-3690-167C-00E3-C0AD3B7DF6A1}"/>
              </a:ext>
            </a:extLst>
          </p:cNvPr>
          <p:cNvSpPr txBox="1"/>
          <p:nvPr/>
        </p:nvSpPr>
        <p:spPr>
          <a:xfrm>
            <a:off x="1" y="0"/>
            <a:ext cx="9888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Read the Newsround Article 'Charles Darwin Day' -</a:t>
            </a:r>
          </a:p>
          <a:p>
            <a:r>
              <a:rPr lang="en-GB" sz="2800" dirty="0">
                <a:hlinkClick r:id="rId4"/>
              </a:rPr>
              <a:t>https://</a:t>
            </a:r>
            <a:r>
              <a:rPr lang="en-GB" sz="2800" dirty="0" err="1">
                <a:hlinkClick r:id="rId4"/>
              </a:rPr>
              <a:t>www.bbc.co.uk</a:t>
            </a:r>
            <a:r>
              <a:rPr lang="en-GB" sz="2800" dirty="0">
                <a:hlinkClick r:id="rId4"/>
              </a:rPr>
              <a:t>/</a:t>
            </a:r>
            <a:r>
              <a:rPr lang="en-GB" sz="2800" dirty="0" err="1">
                <a:hlinkClick r:id="rId4"/>
              </a:rPr>
              <a:t>newsround</a:t>
            </a:r>
            <a:r>
              <a:rPr lang="en-GB" sz="2800" dirty="0">
                <a:hlinkClick r:id="rId4"/>
              </a:rPr>
              <a:t>/60303621</a:t>
            </a:r>
            <a:r>
              <a:rPr lang="en-GB" sz="2800" dirty="0"/>
              <a:t> </a:t>
            </a:r>
            <a:endParaRPr lang="en-IE" sz="2800" dirty="0"/>
          </a:p>
        </p:txBody>
      </p:sp>
    </p:spTree>
    <p:extLst>
      <p:ext uri="{BB962C8B-B14F-4D97-AF65-F5344CB8AC3E}">
        <p14:creationId xmlns:p14="http://schemas.microsoft.com/office/powerpoint/2010/main" val="2654818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6e91a1-18b7-422a-873d-d575af8fa264" xsi:nil="true"/>
    <lcf76f155ced4ddcb4097134ff3c332f xmlns="e256176f-1650-42de-ba3d-110928bb9ee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D98921D8F148408A79B1F82EB6D329" ma:contentTypeVersion="13" ma:contentTypeDescription="Create a new document." ma:contentTypeScope="" ma:versionID="98b795e2feed52176556b5bbef7e88f6">
  <xsd:schema xmlns:xsd="http://www.w3.org/2001/XMLSchema" xmlns:xs="http://www.w3.org/2001/XMLSchema" xmlns:p="http://schemas.microsoft.com/office/2006/metadata/properties" xmlns:ns2="e256176f-1650-42de-ba3d-110928bb9ee8" xmlns:ns3="f66e91a1-18b7-422a-873d-d575af8fa264" targetNamespace="http://schemas.microsoft.com/office/2006/metadata/properties" ma:root="true" ma:fieldsID="84fd8f14f2c26cf65bbcae8be2022129" ns2:_="" ns3:_="">
    <xsd:import namespace="e256176f-1650-42de-ba3d-110928bb9ee8"/>
    <xsd:import namespace="f66e91a1-18b7-422a-873d-d575af8fa2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6176f-1650-42de-ba3d-110928bb9e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8f16c2f-67f3-43b1-8171-1cd6d069c0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e91a1-18b7-422a-873d-d575af8fa26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e9b3a80-fee8-4c34-8206-4bf61691b170}" ma:internalName="TaxCatchAll" ma:showField="CatchAllData" ma:web="f66e91a1-18b7-422a-873d-d575af8fa2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821027-9342-45B5-88AF-C71B15D0CD68}">
  <ds:schemaRefs>
    <ds:schemaRef ds:uri="http://schemas.microsoft.com/office/2006/metadata/properties"/>
    <ds:schemaRef ds:uri="http://schemas.microsoft.com/office/infopath/2007/PartnerControls"/>
    <ds:schemaRef ds:uri="f66e91a1-18b7-422a-873d-d575af8fa264"/>
    <ds:schemaRef ds:uri="e256176f-1650-42de-ba3d-110928bb9ee8"/>
  </ds:schemaRefs>
</ds:datastoreItem>
</file>

<file path=customXml/itemProps2.xml><?xml version="1.0" encoding="utf-8"?>
<ds:datastoreItem xmlns:ds="http://schemas.openxmlformats.org/officeDocument/2006/customXml" ds:itemID="{6C341B8B-0850-41CB-BA90-D15929EEA7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574138-DFFA-450F-A1C2-EFF8118D41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6176f-1650-42de-ba3d-110928bb9ee8"/>
    <ds:schemaRef ds:uri="f66e91a1-18b7-422a-873d-d575af8fa2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351</Words>
  <Application>Microsoft Office PowerPoint</Application>
  <PresentationFormat>Widescreen</PresentationFormat>
  <Paragraphs>39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Kieron Murphy</dc:creator>
  <cp:lastModifiedBy>J Alty</cp:lastModifiedBy>
  <cp:revision>47</cp:revision>
  <dcterms:created xsi:type="dcterms:W3CDTF">2020-07-06T08:47:03Z</dcterms:created>
  <dcterms:modified xsi:type="dcterms:W3CDTF">2025-11-17T13:01:29Z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0x0101003DD98921D8F148408A79B1F82EB6D329</vt:lpwstr>
  </property>
  <property fmtid="{D5CDD505-2E9C-101B-9397-08002B2CF9AE}" pid="3" name="Order">
    <vt:r8>27023600</vt:r8>
  </property>
</Properties>
</file>