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0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3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3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1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1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64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86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18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909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44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02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279C1-881B-4C59-BA0C-A8E5187BAA7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28467" y="5438759"/>
            <a:ext cx="103816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50a" panose="03050602040000000000" pitchFamily="66" charset="0"/>
              </a:rPr>
              <a:t>Create a piece of artwork inspired by LS Lowry.</a:t>
            </a:r>
            <a:r>
              <a:rPr lang="en-GB" sz="4000" dirty="0"/>
              <a:t> 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328467" y="386678"/>
            <a:ext cx="66335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>
                <a:latin typeface="XCCW Joined 50a" panose="03050602040000000000" pitchFamily="66" charset="0"/>
              </a:rPr>
              <a:t>LS Lowry Art Competition</a:t>
            </a:r>
            <a:endParaRPr lang="en-GB" sz="3200" b="1" u="sng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30E7060-86F4-4066-AD7D-0D137FC03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5018" y="971453"/>
            <a:ext cx="8898384" cy="434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364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9888FB-CF54-48C2-A48E-C8A2FC4D8C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073" y="430567"/>
            <a:ext cx="4860019" cy="59968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3668AD-8729-47C4-8FB9-287EFDA01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0660" y="524338"/>
            <a:ext cx="4825911" cy="608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3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b="1" u="sng" dirty="0">
                <a:latin typeface="XCCW Joined 50a" panose="03050602040000000000" pitchFamily="66" charset="0"/>
              </a:rPr>
              <a:t>Competition Time!</a:t>
            </a:r>
          </a:p>
        </p:txBody>
      </p:sp>
      <p:pic>
        <p:nvPicPr>
          <p:cNvPr id="3074" name="Picture 2" descr="Amazon - £10 Gift C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6360">
            <a:off x="7938354" y="4310692"/>
            <a:ext cx="2779544" cy="174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77872" y="1111214"/>
            <a:ext cx="114517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50a" panose="03050602040000000000" pitchFamily="66" charset="0"/>
              </a:rPr>
              <a:t>Research LS Lowry’s work and create your own piece of work inspired by his style! </a:t>
            </a:r>
          </a:p>
          <a:p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When is it due? </a:t>
            </a:r>
            <a:r>
              <a:rPr lang="en-GB" dirty="0">
                <a:latin typeface="XCCW Joined 50a" panose="03050602040000000000" pitchFamily="66" charset="0"/>
              </a:rPr>
              <a:t>Friday 4</a:t>
            </a:r>
            <a:r>
              <a:rPr lang="en-GB" baseline="30000" dirty="0">
                <a:latin typeface="XCCW Joined 50a" panose="03050602040000000000" pitchFamily="66" charset="0"/>
              </a:rPr>
              <a:t>th</a:t>
            </a:r>
            <a:r>
              <a:rPr lang="en-GB" dirty="0">
                <a:latin typeface="XCCW Joined 50a" panose="03050602040000000000" pitchFamily="66" charset="0"/>
              </a:rPr>
              <a:t> July</a:t>
            </a: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Who should I hand my work to? </a:t>
            </a:r>
            <a:r>
              <a:rPr lang="en-GB" dirty="0">
                <a:latin typeface="XCCW Joined 50a" panose="03050602040000000000" pitchFamily="66" charset="0"/>
              </a:rPr>
              <a:t>Mrs Allen</a:t>
            </a:r>
          </a:p>
          <a:p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latin typeface="XCCW Joined 50a" panose="03050602040000000000" pitchFamily="66" charset="0"/>
              </a:rPr>
              <a:t>The two winners from our school will be given a £10 Amazon voucher and have their work submitted to the Copley Art Competition. If they are also chosen as a winner by the Copley Art </a:t>
            </a:r>
            <a:r>
              <a:rPr lang="en-GB" dirty="0" err="1">
                <a:latin typeface="XCCW Joined 50a" panose="03050602040000000000" pitchFamily="66" charset="0"/>
              </a:rPr>
              <a:t>Compeition</a:t>
            </a:r>
            <a:r>
              <a:rPr lang="en-GB" dirty="0">
                <a:latin typeface="XCCW Joined 50a" panose="03050602040000000000" pitchFamily="66" charset="0"/>
              </a:rPr>
              <a:t>, their art work will be framed professionally and hung in The Lowry Galleries.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9D5ACD-054E-4FAD-B190-F61F3E6C0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474" y="4078725"/>
            <a:ext cx="3297638" cy="24057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4D610DC-259F-4EFF-AAF6-46C2405DE8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0377" y="3973536"/>
            <a:ext cx="2216230" cy="2884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25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105</Words>
  <Application>Microsoft Office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XCCW Joined 50a</vt:lpstr>
      <vt:lpstr>Office Theme</vt:lpstr>
      <vt:lpstr>PowerPoint Presentation</vt:lpstr>
      <vt:lpstr>PowerPoint Presentation</vt:lpstr>
      <vt:lpstr>Competition Time!</vt:lpstr>
    </vt:vector>
  </TitlesOfParts>
  <Company>Admin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3</cp:revision>
  <dcterms:created xsi:type="dcterms:W3CDTF">2024-04-25T18:10:14Z</dcterms:created>
  <dcterms:modified xsi:type="dcterms:W3CDTF">2025-05-21T09:57:40Z</dcterms:modified>
</cp:coreProperties>
</file>