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3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1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64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44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0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79C1-881B-4C59-BA0C-A8E5187BAA77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n.wikipedia.org/wiki/The_Snowman_(book)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264" y="4332630"/>
            <a:ext cx="103816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XCCW Joined 50a" panose="03050602040000000000" pitchFamily="66" charset="0"/>
              </a:rPr>
              <a:t>Raymond </a:t>
            </a:r>
            <a:r>
              <a:rPr lang="en-GB" sz="2400" b="1" dirty="0" smtClean="0">
                <a:latin typeface="XCCW Joined 50a" panose="03050602040000000000" pitchFamily="66" charset="0"/>
              </a:rPr>
              <a:t>Briggs</a:t>
            </a:r>
            <a:r>
              <a:rPr lang="en-GB" sz="2400" b="1" dirty="0">
                <a:latin typeface="XCCW Joined 50a" panose="03050602040000000000" pitchFamily="66" charset="0"/>
              </a:rPr>
              <a:t> was an English illustrator, </a:t>
            </a:r>
            <a:r>
              <a:rPr lang="en-GB" sz="2400" b="1" dirty="0" smtClean="0">
                <a:latin typeface="XCCW Joined 50a" panose="03050602040000000000" pitchFamily="66" charset="0"/>
              </a:rPr>
              <a:t>cartoonist and </a:t>
            </a:r>
            <a:r>
              <a:rPr lang="en-GB" sz="2400" b="1" dirty="0">
                <a:latin typeface="XCCW Joined 50a" panose="03050602040000000000" pitchFamily="66" charset="0"/>
              </a:rPr>
              <a:t>author. </a:t>
            </a:r>
            <a:r>
              <a:rPr lang="en-GB" sz="2400" b="1" dirty="0" smtClean="0">
                <a:latin typeface="XCCW Joined 50a" panose="03050602040000000000" pitchFamily="66" charset="0"/>
              </a:rPr>
              <a:t>He </a:t>
            </a:r>
            <a:r>
              <a:rPr lang="en-GB" sz="2400" b="1" dirty="0">
                <a:latin typeface="XCCW Joined 50a" panose="03050602040000000000" pitchFamily="66" charset="0"/>
              </a:rPr>
              <a:t>is best known in Britain for his </a:t>
            </a:r>
            <a:r>
              <a:rPr lang="en-GB" sz="2400" b="1" dirty="0" smtClean="0">
                <a:latin typeface="XCCW Joined 50a" panose="03050602040000000000" pitchFamily="66" charset="0"/>
              </a:rPr>
              <a:t>story</a:t>
            </a:r>
            <a:r>
              <a:rPr lang="en-GB" sz="2400" b="1" dirty="0">
                <a:latin typeface="XCCW Joined 50a" panose="03050602040000000000" pitchFamily="66" charset="0"/>
              </a:rPr>
              <a:t> </a:t>
            </a:r>
            <a:r>
              <a:rPr lang="en-GB" sz="2400" dirty="0">
                <a:latin typeface="XCCW Joined 50a" panose="03050602040000000000" pitchFamily="66" charset="0"/>
                <a:hlinkClick r:id="rId2" tooltip="The Snowman (book)"/>
              </a:rPr>
              <a:t>The Snowman</a:t>
            </a:r>
            <a:r>
              <a:rPr lang="en-GB" sz="2400" dirty="0">
                <a:latin typeface="XCCW Joined 50a" panose="03050602040000000000" pitchFamily="66" charset="0"/>
              </a:rPr>
              <a:t>, </a:t>
            </a:r>
            <a:r>
              <a:rPr lang="en-GB" sz="2400" b="1" dirty="0" smtClean="0">
                <a:latin typeface="XCCW Joined 50a" panose="03050602040000000000" pitchFamily="66" charset="0"/>
              </a:rPr>
              <a:t>which</a:t>
            </a:r>
            <a:r>
              <a:rPr lang="en-GB" sz="2400" b="1" dirty="0">
                <a:latin typeface="XCCW Joined 50a" panose="03050602040000000000" pitchFamily="66" charset="0"/>
              </a:rPr>
              <a:t> is televised </a:t>
            </a:r>
            <a:r>
              <a:rPr lang="en-GB" sz="2400" b="1" dirty="0" smtClean="0">
                <a:latin typeface="XCCW Joined 50a" panose="03050602040000000000" pitchFamily="66" charset="0"/>
              </a:rPr>
              <a:t>every Christmas</a:t>
            </a:r>
            <a:r>
              <a:rPr lang="en-GB" sz="2400" b="1" dirty="0">
                <a:latin typeface="XCCW Joined 50a" panose="03050602040000000000" pitchFamily="66" charset="0"/>
              </a:rPr>
              <a:t>.</a:t>
            </a:r>
            <a:endParaRPr lang="en-GB" sz="2400" b="1" dirty="0">
              <a:latin typeface="XCCW Joined 50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93513" y="386678"/>
            <a:ext cx="95526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>
                <a:latin typeface="XCCW Joined 50a" panose="03050602040000000000" pitchFamily="66" charset="0"/>
              </a:rPr>
              <a:t>Artist of the </a:t>
            </a:r>
            <a:r>
              <a:rPr lang="en-GB" sz="3200" b="1" u="sng" dirty="0" smtClean="0">
                <a:latin typeface="XCCW Joined 50a" panose="03050602040000000000" pitchFamily="66" charset="0"/>
              </a:rPr>
              <a:t>Month- </a:t>
            </a:r>
            <a:r>
              <a:rPr lang="en-GB" sz="3200" b="1" u="sng" dirty="0" smtClean="0">
                <a:latin typeface="XCCW Joined 50a" panose="03050602040000000000" pitchFamily="66" charset="0"/>
              </a:rPr>
              <a:t>Raymon</a:t>
            </a:r>
            <a:r>
              <a:rPr lang="en-GB" sz="3200" b="1" u="sng" dirty="0" smtClean="0">
                <a:latin typeface="XCCW Joined 50a" panose="03050602040000000000" pitchFamily="66" charset="0"/>
              </a:rPr>
              <a:t>d Briggs</a:t>
            </a:r>
            <a:endParaRPr lang="en-GB" sz="3200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32" y="1289423"/>
            <a:ext cx="3682751" cy="27252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935" y="1385389"/>
            <a:ext cx="3545758" cy="278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36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13" y="1358081"/>
            <a:ext cx="5715000" cy="3581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556" y="1132553"/>
            <a:ext cx="4527002" cy="403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3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949" y="243205"/>
            <a:ext cx="10515600" cy="1325563"/>
          </a:xfrm>
        </p:spPr>
        <p:txBody>
          <a:bodyPr/>
          <a:lstStyle/>
          <a:p>
            <a:pPr algn="ctr"/>
            <a:r>
              <a:rPr lang="en-GB" b="1" u="sng" dirty="0">
                <a:latin typeface="XCCW Joined 50a" panose="03050602040000000000" pitchFamily="66" charset="0"/>
              </a:rPr>
              <a:t>Competition Time!</a:t>
            </a:r>
          </a:p>
        </p:txBody>
      </p:sp>
      <p:pic>
        <p:nvPicPr>
          <p:cNvPr id="3074" name="Picture 2" descr="Amazon - £10 Gift 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6360">
            <a:off x="9047625" y="4070584"/>
            <a:ext cx="2779544" cy="17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2183" y="1397982"/>
            <a:ext cx="114517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Research </a:t>
            </a:r>
            <a:r>
              <a:rPr lang="en-GB" dirty="0" smtClean="0">
                <a:latin typeface="XCCW Joined 50a" panose="03050602040000000000" pitchFamily="66" charset="0"/>
              </a:rPr>
              <a:t>Raymond Briggs’ work </a:t>
            </a:r>
            <a:r>
              <a:rPr lang="en-GB" dirty="0">
                <a:latin typeface="XCCW Joined 50a" panose="03050602040000000000" pitchFamily="66" charset="0"/>
              </a:rPr>
              <a:t>and create your own piece of work inspired by </a:t>
            </a:r>
            <a:r>
              <a:rPr lang="en-GB" dirty="0" smtClean="0">
                <a:latin typeface="XCCW Joined 50a" panose="03050602040000000000" pitchFamily="66" charset="0"/>
              </a:rPr>
              <a:t>his </a:t>
            </a:r>
            <a:r>
              <a:rPr lang="en-GB" dirty="0">
                <a:latin typeface="XCCW Joined 50a" panose="03050602040000000000" pitchFamily="66" charset="0"/>
              </a:rPr>
              <a:t>style! </a:t>
            </a: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When is it due? </a:t>
            </a:r>
            <a:r>
              <a:rPr lang="en-GB" dirty="0">
                <a:latin typeface="XCCW Joined 50a" panose="03050602040000000000" pitchFamily="66" charset="0"/>
              </a:rPr>
              <a:t>Friday </a:t>
            </a:r>
            <a:r>
              <a:rPr lang="en-GB" dirty="0" smtClean="0">
                <a:latin typeface="XCCW Joined 50a" panose="03050602040000000000" pitchFamily="66" charset="0"/>
              </a:rPr>
              <a:t>13</a:t>
            </a:r>
            <a:r>
              <a:rPr lang="en-GB" baseline="30000" dirty="0" smtClean="0">
                <a:latin typeface="XCCW Joined 50a" panose="03050602040000000000" pitchFamily="66" charset="0"/>
              </a:rPr>
              <a:t>th</a:t>
            </a:r>
            <a:r>
              <a:rPr lang="en-GB" dirty="0" smtClean="0">
                <a:latin typeface="XCCW Joined 50a" panose="03050602040000000000" pitchFamily="66" charset="0"/>
              </a:rPr>
              <a:t> Dece</a:t>
            </a:r>
            <a:r>
              <a:rPr lang="en-GB" dirty="0" smtClean="0">
                <a:latin typeface="XCCW Joined 50a" panose="03050602040000000000" pitchFamily="66" charset="0"/>
              </a:rPr>
              <a:t>mber.</a:t>
            </a:r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Who should I hand my work to? </a:t>
            </a:r>
            <a:r>
              <a:rPr lang="en-GB" dirty="0">
                <a:latin typeface="XCCW Joined 50a" panose="03050602040000000000" pitchFamily="66" charset="0"/>
              </a:rPr>
              <a:t>The Arts Ambassadors or Mrs Allen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83" y="3522713"/>
            <a:ext cx="3791425" cy="2839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5326" y="3624242"/>
            <a:ext cx="3885688" cy="287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25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51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50a</vt:lpstr>
      <vt:lpstr>Office Theme</vt:lpstr>
      <vt:lpstr>PowerPoint Presentation</vt:lpstr>
      <vt:lpstr>PowerPoint Presentation</vt:lpstr>
      <vt:lpstr>Competition Time!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Hannah Franklin</cp:lastModifiedBy>
  <cp:revision>5</cp:revision>
  <dcterms:created xsi:type="dcterms:W3CDTF">2024-04-25T18:10:14Z</dcterms:created>
  <dcterms:modified xsi:type="dcterms:W3CDTF">2024-11-04T12:39:39Z</dcterms:modified>
</cp:coreProperties>
</file>