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5" d="100"/>
          <a:sy n="65" d="100"/>
        </p:scale>
        <p:origin x="66" y="2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B1279C1-881B-4C59-BA0C-A8E5187BAA77}" type="datetimeFigureOut">
              <a:rPr lang="en-GB" smtClean="0"/>
              <a:t>10/06/2024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198A617-B456-4583-A896-FBEE912FECA1}" type="slidenum">
              <a:rPr lang="en-GB" smtClean="0"/>
              <a:t>‹#›</a:t>
            </a:fld>
            <a:endParaRPr lang="en-GB"/>
          </a:p>
        </p:txBody>
      </p:sp>
    </p:spTree>
    <p:extLst>
      <p:ext uri="{BB962C8B-B14F-4D97-AF65-F5344CB8AC3E}">
        <p14:creationId xmlns:p14="http://schemas.microsoft.com/office/powerpoint/2010/main" val="11236027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B1279C1-881B-4C59-BA0C-A8E5187BAA77}" type="datetimeFigureOut">
              <a:rPr lang="en-GB" smtClean="0"/>
              <a:t>10/06/2024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198A617-B456-4583-A896-FBEE912FECA1}" type="slidenum">
              <a:rPr lang="en-GB" smtClean="0"/>
              <a:t>‹#›</a:t>
            </a:fld>
            <a:endParaRPr lang="en-GB"/>
          </a:p>
        </p:txBody>
      </p:sp>
    </p:spTree>
    <p:extLst>
      <p:ext uri="{BB962C8B-B14F-4D97-AF65-F5344CB8AC3E}">
        <p14:creationId xmlns:p14="http://schemas.microsoft.com/office/powerpoint/2010/main" val="38055305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B1279C1-881B-4C59-BA0C-A8E5187BAA77}" type="datetimeFigureOut">
              <a:rPr lang="en-GB" smtClean="0"/>
              <a:t>10/06/2024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198A617-B456-4583-A896-FBEE912FECA1}" type="slidenum">
              <a:rPr lang="en-GB" smtClean="0"/>
              <a:t>‹#›</a:t>
            </a:fld>
            <a:endParaRPr lang="en-GB"/>
          </a:p>
        </p:txBody>
      </p:sp>
    </p:spTree>
    <p:extLst>
      <p:ext uri="{BB962C8B-B14F-4D97-AF65-F5344CB8AC3E}">
        <p14:creationId xmlns:p14="http://schemas.microsoft.com/office/powerpoint/2010/main" val="4212361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B1279C1-881B-4C59-BA0C-A8E5187BAA77}" type="datetimeFigureOut">
              <a:rPr lang="en-GB" smtClean="0"/>
              <a:t>10/06/2024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198A617-B456-4583-A896-FBEE912FECA1}" type="slidenum">
              <a:rPr lang="en-GB" smtClean="0"/>
              <a:t>‹#›</a:t>
            </a:fld>
            <a:endParaRPr lang="en-GB"/>
          </a:p>
        </p:txBody>
      </p:sp>
    </p:spTree>
    <p:extLst>
      <p:ext uri="{BB962C8B-B14F-4D97-AF65-F5344CB8AC3E}">
        <p14:creationId xmlns:p14="http://schemas.microsoft.com/office/powerpoint/2010/main" val="4283715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B1279C1-881B-4C59-BA0C-A8E5187BAA77}" type="datetimeFigureOut">
              <a:rPr lang="en-GB" smtClean="0"/>
              <a:t>10/06/2024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198A617-B456-4583-A896-FBEE912FECA1}" type="slidenum">
              <a:rPr lang="en-GB" smtClean="0"/>
              <a:t>‹#›</a:t>
            </a:fld>
            <a:endParaRPr lang="en-GB"/>
          </a:p>
        </p:txBody>
      </p:sp>
    </p:spTree>
    <p:extLst>
      <p:ext uri="{BB962C8B-B14F-4D97-AF65-F5344CB8AC3E}">
        <p14:creationId xmlns:p14="http://schemas.microsoft.com/office/powerpoint/2010/main" val="40289118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B1279C1-881B-4C59-BA0C-A8E5187BAA77}" type="datetimeFigureOut">
              <a:rPr lang="en-GB" smtClean="0"/>
              <a:t>10/06/2024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198A617-B456-4583-A896-FBEE912FECA1}" type="slidenum">
              <a:rPr lang="en-GB" smtClean="0"/>
              <a:t>‹#›</a:t>
            </a:fld>
            <a:endParaRPr lang="en-GB"/>
          </a:p>
        </p:txBody>
      </p:sp>
    </p:spTree>
    <p:extLst>
      <p:ext uri="{BB962C8B-B14F-4D97-AF65-F5344CB8AC3E}">
        <p14:creationId xmlns:p14="http://schemas.microsoft.com/office/powerpoint/2010/main" val="30316641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B1279C1-881B-4C59-BA0C-A8E5187BAA77}" type="datetimeFigureOut">
              <a:rPr lang="en-GB" smtClean="0"/>
              <a:t>10/06/2024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198A617-B456-4583-A896-FBEE912FECA1}" type="slidenum">
              <a:rPr lang="en-GB" smtClean="0"/>
              <a:t>‹#›</a:t>
            </a:fld>
            <a:endParaRPr lang="en-GB"/>
          </a:p>
        </p:txBody>
      </p:sp>
    </p:spTree>
    <p:extLst>
      <p:ext uri="{BB962C8B-B14F-4D97-AF65-F5344CB8AC3E}">
        <p14:creationId xmlns:p14="http://schemas.microsoft.com/office/powerpoint/2010/main" val="29228625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B1279C1-881B-4C59-BA0C-A8E5187BAA77}" type="datetimeFigureOut">
              <a:rPr lang="en-GB" smtClean="0"/>
              <a:t>10/06/2024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198A617-B456-4583-A896-FBEE912FECA1}" type="slidenum">
              <a:rPr lang="en-GB" smtClean="0"/>
              <a:t>‹#›</a:t>
            </a:fld>
            <a:endParaRPr lang="en-GB"/>
          </a:p>
        </p:txBody>
      </p:sp>
    </p:spTree>
    <p:extLst>
      <p:ext uri="{BB962C8B-B14F-4D97-AF65-F5344CB8AC3E}">
        <p14:creationId xmlns:p14="http://schemas.microsoft.com/office/powerpoint/2010/main" val="16671840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B1279C1-881B-4C59-BA0C-A8E5187BAA77}" type="datetimeFigureOut">
              <a:rPr lang="en-GB" smtClean="0"/>
              <a:t>10/06/2024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198A617-B456-4583-A896-FBEE912FECA1}" type="slidenum">
              <a:rPr lang="en-GB" smtClean="0"/>
              <a:t>‹#›</a:t>
            </a:fld>
            <a:endParaRPr lang="en-GB"/>
          </a:p>
        </p:txBody>
      </p:sp>
    </p:spTree>
    <p:extLst>
      <p:ext uri="{BB962C8B-B14F-4D97-AF65-F5344CB8AC3E}">
        <p14:creationId xmlns:p14="http://schemas.microsoft.com/office/powerpoint/2010/main" val="14169092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B1279C1-881B-4C59-BA0C-A8E5187BAA77}" type="datetimeFigureOut">
              <a:rPr lang="en-GB" smtClean="0"/>
              <a:t>10/06/2024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198A617-B456-4583-A896-FBEE912FECA1}" type="slidenum">
              <a:rPr lang="en-GB" smtClean="0"/>
              <a:t>‹#›</a:t>
            </a:fld>
            <a:endParaRPr lang="en-GB"/>
          </a:p>
        </p:txBody>
      </p:sp>
    </p:spTree>
    <p:extLst>
      <p:ext uri="{BB962C8B-B14F-4D97-AF65-F5344CB8AC3E}">
        <p14:creationId xmlns:p14="http://schemas.microsoft.com/office/powerpoint/2010/main" val="9234445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B1279C1-881B-4C59-BA0C-A8E5187BAA77}" type="datetimeFigureOut">
              <a:rPr lang="en-GB" smtClean="0"/>
              <a:t>10/06/2024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198A617-B456-4583-A896-FBEE912FECA1}" type="slidenum">
              <a:rPr lang="en-GB" smtClean="0"/>
              <a:t>‹#›</a:t>
            </a:fld>
            <a:endParaRPr lang="en-GB"/>
          </a:p>
        </p:txBody>
      </p:sp>
    </p:spTree>
    <p:extLst>
      <p:ext uri="{BB962C8B-B14F-4D97-AF65-F5344CB8AC3E}">
        <p14:creationId xmlns:p14="http://schemas.microsoft.com/office/powerpoint/2010/main" val="30127024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1279C1-881B-4C59-BA0C-A8E5187BAA77}" type="datetimeFigureOut">
              <a:rPr lang="en-GB" smtClean="0"/>
              <a:t>10/06/2024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198A617-B456-4583-A896-FBEE912FECA1}" type="slidenum">
              <a:rPr lang="en-GB" smtClean="0"/>
              <a:t>‹#›</a:t>
            </a:fld>
            <a:endParaRPr lang="en-GB"/>
          </a:p>
        </p:txBody>
      </p:sp>
    </p:spTree>
    <p:extLst>
      <p:ext uri="{BB962C8B-B14F-4D97-AF65-F5344CB8AC3E}">
        <p14:creationId xmlns:p14="http://schemas.microsoft.com/office/powerpoint/2010/main" val="1797804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69264" y="4332630"/>
            <a:ext cx="10381641" cy="2308324"/>
          </a:xfrm>
          <a:prstGeom prst="rect">
            <a:avLst/>
          </a:prstGeom>
          <a:noFill/>
        </p:spPr>
        <p:txBody>
          <a:bodyPr wrap="square" rtlCol="0">
            <a:spAutoFit/>
          </a:bodyPr>
          <a:lstStyle/>
          <a:p>
            <a:r>
              <a:rPr lang="en-GB" dirty="0" smtClean="0">
                <a:latin typeface="XCCW Joined 50a" panose="03050602040000000000" pitchFamily="66" charset="0"/>
              </a:rPr>
              <a:t>Alma Thomas was born in the USA over 100 years ago in a place called Georgia. Alma loved art and music but wasn’t allowed to visit art galleries because of her skin colour. People used to be treated unfairly because of their skin colour. Alma’s family moved to Washington where more people accepte</a:t>
            </a:r>
            <a:r>
              <a:rPr lang="en-GB" dirty="0" smtClean="0">
                <a:latin typeface="XCCW Joined 50a" panose="03050602040000000000" pitchFamily="66" charset="0"/>
              </a:rPr>
              <a:t>d her. Alma had art lessons, went to university and became an art teacher. She retired at 68 and became a full time artist. When Barack Obama became the president he displayed some of Alma’s art work in the White House.</a:t>
            </a:r>
            <a:endParaRPr lang="en-GB" dirty="0"/>
          </a:p>
        </p:txBody>
      </p:sp>
      <p:sp>
        <p:nvSpPr>
          <p:cNvPr id="5" name="Rectangle 4"/>
          <p:cNvSpPr/>
          <p:nvPr/>
        </p:nvSpPr>
        <p:spPr>
          <a:xfrm>
            <a:off x="1293513" y="386678"/>
            <a:ext cx="8876148" cy="584775"/>
          </a:xfrm>
          <a:prstGeom prst="rect">
            <a:avLst/>
          </a:prstGeom>
        </p:spPr>
        <p:txBody>
          <a:bodyPr wrap="none">
            <a:spAutoFit/>
          </a:bodyPr>
          <a:lstStyle/>
          <a:p>
            <a:r>
              <a:rPr lang="en-GB" sz="3200" b="1" u="sng" dirty="0">
                <a:latin typeface="XCCW Joined 50a" panose="03050602040000000000" pitchFamily="66" charset="0"/>
              </a:rPr>
              <a:t>Artist of the </a:t>
            </a:r>
            <a:r>
              <a:rPr lang="en-GB" sz="3200" b="1" u="sng" dirty="0" smtClean="0">
                <a:latin typeface="XCCW Joined 50a" panose="03050602040000000000" pitchFamily="66" charset="0"/>
              </a:rPr>
              <a:t>Month- Alma Thomas</a:t>
            </a:r>
            <a:endParaRPr lang="en-GB" sz="3200" b="1" u="sng" dirty="0"/>
          </a:p>
        </p:txBody>
      </p:sp>
      <p:pic>
        <p:nvPicPr>
          <p:cNvPr id="2" name="Picture 1"/>
          <p:cNvPicPr>
            <a:picLocks noChangeAspect="1"/>
          </p:cNvPicPr>
          <p:nvPr/>
        </p:nvPicPr>
        <p:blipFill>
          <a:blip r:embed="rId2"/>
          <a:stretch>
            <a:fillRect/>
          </a:stretch>
        </p:blipFill>
        <p:spPr>
          <a:xfrm>
            <a:off x="3350848" y="1151731"/>
            <a:ext cx="5218471" cy="3000621"/>
          </a:xfrm>
          <a:prstGeom prst="rect">
            <a:avLst/>
          </a:prstGeom>
        </p:spPr>
      </p:pic>
    </p:spTree>
    <p:extLst>
      <p:ext uri="{BB962C8B-B14F-4D97-AF65-F5344CB8AC3E}">
        <p14:creationId xmlns:p14="http://schemas.microsoft.com/office/powerpoint/2010/main" val="16763642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24679" y="946355"/>
            <a:ext cx="5030431" cy="5130639"/>
          </a:xfrm>
          <a:prstGeom prst="rect">
            <a:avLst/>
          </a:prstGeom>
        </p:spPr>
      </p:pic>
      <p:pic>
        <p:nvPicPr>
          <p:cNvPr id="3" name="Picture 2"/>
          <p:cNvPicPr>
            <a:picLocks noChangeAspect="1"/>
          </p:cNvPicPr>
          <p:nvPr/>
        </p:nvPicPr>
        <p:blipFill>
          <a:blip r:embed="rId3"/>
          <a:stretch>
            <a:fillRect/>
          </a:stretch>
        </p:blipFill>
        <p:spPr>
          <a:xfrm>
            <a:off x="6729565" y="946355"/>
            <a:ext cx="4965905" cy="5169056"/>
          </a:xfrm>
          <a:prstGeom prst="rect">
            <a:avLst/>
          </a:prstGeom>
        </p:spPr>
      </p:pic>
    </p:spTree>
    <p:extLst>
      <p:ext uri="{BB962C8B-B14F-4D97-AF65-F5344CB8AC3E}">
        <p14:creationId xmlns:p14="http://schemas.microsoft.com/office/powerpoint/2010/main" val="39537363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5949" y="243205"/>
            <a:ext cx="10515600" cy="1325563"/>
          </a:xfrm>
        </p:spPr>
        <p:txBody>
          <a:bodyPr/>
          <a:lstStyle/>
          <a:p>
            <a:pPr algn="ctr"/>
            <a:r>
              <a:rPr lang="en-GB" b="1" u="sng" dirty="0">
                <a:latin typeface="XCCW Joined 50a" panose="03050602040000000000" pitchFamily="66" charset="0"/>
              </a:rPr>
              <a:t>Competition Time!</a:t>
            </a:r>
          </a:p>
        </p:txBody>
      </p:sp>
      <p:pic>
        <p:nvPicPr>
          <p:cNvPr id="3074" name="Picture 2" descr="Amazon - £10 Gift Car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0376360">
            <a:off x="8617799" y="4188823"/>
            <a:ext cx="2779544" cy="174416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592183" y="1397982"/>
            <a:ext cx="11451771" cy="1477328"/>
          </a:xfrm>
          <a:prstGeom prst="rect">
            <a:avLst/>
          </a:prstGeom>
          <a:noFill/>
        </p:spPr>
        <p:txBody>
          <a:bodyPr wrap="square" rtlCol="0">
            <a:spAutoFit/>
          </a:bodyPr>
          <a:lstStyle/>
          <a:p>
            <a:r>
              <a:rPr lang="en-GB" dirty="0">
                <a:latin typeface="XCCW Joined 50a" panose="03050602040000000000" pitchFamily="66" charset="0"/>
              </a:rPr>
              <a:t>Research </a:t>
            </a:r>
            <a:r>
              <a:rPr lang="en-GB" dirty="0" smtClean="0">
                <a:latin typeface="XCCW Joined 50a" panose="03050602040000000000" pitchFamily="66" charset="0"/>
              </a:rPr>
              <a:t>Alma Thomas’ </a:t>
            </a:r>
            <a:r>
              <a:rPr lang="en-GB" dirty="0">
                <a:latin typeface="XCCW Joined 50a" panose="03050602040000000000" pitchFamily="66" charset="0"/>
              </a:rPr>
              <a:t>work and create your own piece of work inspired by </a:t>
            </a:r>
            <a:r>
              <a:rPr lang="en-GB" dirty="0" smtClean="0">
                <a:latin typeface="XCCW Joined 50a" panose="03050602040000000000" pitchFamily="66" charset="0"/>
              </a:rPr>
              <a:t>her </a:t>
            </a:r>
            <a:r>
              <a:rPr lang="en-GB" dirty="0">
                <a:latin typeface="XCCW Joined 50a" panose="03050602040000000000" pitchFamily="66" charset="0"/>
              </a:rPr>
              <a:t>style! </a:t>
            </a:r>
          </a:p>
          <a:p>
            <a:endParaRPr lang="en-GB" dirty="0">
              <a:latin typeface="XCCW Joined 50a" panose="03050602040000000000" pitchFamily="66" charset="0"/>
            </a:endParaRPr>
          </a:p>
          <a:p>
            <a:r>
              <a:rPr lang="en-GB" dirty="0">
                <a:solidFill>
                  <a:srgbClr val="FF0000"/>
                </a:solidFill>
                <a:latin typeface="XCCW Joined 50a" panose="03050602040000000000" pitchFamily="66" charset="0"/>
              </a:rPr>
              <a:t>When is it due? </a:t>
            </a:r>
            <a:r>
              <a:rPr lang="en-GB" dirty="0">
                <a:latin typeface="XCCW Joined 50a" panose="03050602040000000000" pitchFamily="66" charset="0"/>
              </a:rPr>
              <a:t>Friday </a:t>
            </a:r>
            <a:r>
              <a:rPr lang="en-GB" dirty="0" smtClean="0">
                <a:latin typeface="XCCW Joined 50a" panose="03050602040000000000" pitchFamily="66" charset="0"/>
              </a:rPr>
              <a:t>28</a:t>
            </a:r>
            <a:r>
              <a:rPr lang="en-GB" baseline="30000" dirty="0" smtClean="0">
                <a:latin typeface="XCCW Joined 50a" panose="03050602040000000000" pitchFamily="66" charset="0"/>
              </a:rPr>
              <a:t>th</a:t>
            </a:r>
            <a:r>
              <a:rPr lang="en-GB" dirty="0" smtClean="0">
                <a:latin typeface="XCCW Joined 50a" panose="03050602040000000000" pitchFamily="66" charset="0"/>
              </a:rPr>
              <a:t> June </a:t>
            </a:r>
            <a:endParaRPr lang="en-GB" dirty="0">
              <a:latin typeface="XCCW Joined 50a" panose="03050602040000000000" pitchFamily="66" charset="0"/>
            </a:endParaRPr>
          </a:p>
          <a:p>
            <a:r>
              <a:rPr lang="en-GB" dirty="0">
                <a:solidFill>
                  <a:srgbClr val="FF0000"/>
                </a:solidFill>
                <a:latin typeface="XCCW Joined 50a" panose="03050602040000000000" pitchFamily="66" charset="0"/>
              </a:rPr>
              <a:t>Who should I hand my work to? </a:t>
            </a:r>
            <a:r>
              <a:rPr lang="en-GB" dirty="0">
                <a:latin typeface="XCCW Joined 50a" panose="03050602040000000000" pitchFamily="66" charset="0"/>
              </a:rPr>
              <a:t>The Arts Ambassadors or Mrs Allen</a:t>
            </a:r>
            <a:endParaRPr lang="en-GB" dirty="0"/>
          </a:p>
        </p:txBody>
      </p:sp>
      <p:pic>
        <p:nvPicPr>
          <p:cNvPr id="3" name="Picture 2"/>
          <p:cNvPicPr>
            <a:picLocks noChangeAspect="1"/>
          </p:cNvPicPr>
          <p:nvPr/>
        </p:nvPicPr>
        <p:blipFill>
          <a:blip r:embed="rId3"/>
          <a:stretch>
            <a:fillRect/>
          </a:stretch>
        </p:blipFill>
        <p:spPr>
          <a:xfrm>
            <a:off x="1995559" y="3037543"/>
            <a:ext cx="5427796" cy="3540789"/>
          </a:xfrm>
          <a:prstGeom prst="rect">
            <a:avLst/>
          </a:prstGeom>
        </p:spPr>
      </p:pic>
    </p:spTree>
    <p:extLst>
      <p:ext uri="{BB962C8B-B14F-4D97-AF65-F5344CB8AC3E}">
        <p14:creationId xmlns:p14="http://schemas.microsoft.com/office/powerpoint/2010/main" val="10348250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TotalTime>
  <Words>149</Words>
  <Application>Microsoft Office PowerPoint</Application>
  <PresentationFormat>Widescreen</PresentationFormat>
  <Paragraphs>7</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Calibri Light</vt:lpstr>
      <vt:lpstr>XCCW Joined 50a</vt:lpstr>
      <vt:lpstr>Office Theme</vt:lpstr>
      <vt:lpstr>PowerPoint Presentation</vt:lpstr>
      <vt:lpstr>PowerPoint Presentation</vt:lpstr>
      <vt:lpstr>Competition Time!</vt:lpstr>
    </vt:vector>
  </TitlesOfParts>
  <Company>Admin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Staff</dc:creator>
  <cp:lastModifiedBy>Hannah Franklin</cp:lastModifiedBy>
  <cp:revision>4</cp:revision>
  <dcterms:created xsi:type="dcterms:W3CDTF">2024-04-25T18:10:14Z</dcterms:created>
  <dcterms:modified xsi:type="dcterms:W3CDTF">2024-06-10T07:07:28Z</dcterms:modified>
</cp:coreProperties>
</file>