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5" r:id="rId13"/>
    <p:sldId id="276" r:id="rId14"/>
    <p:sldId id="283" r:id="rId15"/>
    <p:sldId id="297" r:id="rId16"/>
    <p:sldId id="279" r:id="rId17"/>
    <p:sldId id="302" r:id="rId18"/>
    <p:sldId id="303" r:id="rId19"/>
    <p:sldId id="304" r:id="rId20"/>
    <p:sldId id="262" r:id="rId21"/>
    <p:sldId id="263" r:id="rId22"/>
    <p:sldId id="300" r:id="rId23"/>
    <p:sldId id="305" r:id="rId24"/>
    <p:sldId id="306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00B050"/>
    <a:srgbClr val="000000"/>
    <a:srgbClr val="E5ECF7"/>
    <a:srgbClr val="B4C7E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694"/>
  </p:normalViewPr>
  <p:slideViewPr>
    <p:cSldViewPr snapToGrid="0" snapToObjects="1">
      <p:cViewPr varScale="1">
        <p:scale>
          <a:sx n="107" d="100"/>
          <a:sy n="107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815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1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249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692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3486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697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38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877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746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30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8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30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39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27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4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18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E5BCE6"/>
          </a:solidFill>
          <a:ln>
            <a:solidFill>
              <a:srgbClr val="E5BC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4.png"/><Relationship Id="rId5" Type="http://schemas.openxmlformats.org/officeDocument/2006/relationships/image" Target="../media/image17.png"/><Relationship Id="rId10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0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43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11" Type="http://schemas.openxmlformats.org/officeDocument/2006/relationships/image" Target="../media/image32.png"/><Relationship Id="rId5" Type="http://schemas.openxmlformats.org/officeDocument/2006/relationships/image" Target="../media/image41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7" Type="http://schemas.openxmlformats.org/officeDocument/2006/relationships/image" Target="../media/image43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11" Type="http://schemas.openxmlformats.org/officeDocument/2006/relationships/image" Target="../media/image32.png"/><Relationship Id="rId5" Type="http://schemas.openxmlformats.org/officeDocument/2006/relationships/image" Target="../media/image41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6.png"/><Relationship Id="rId7" Type="http://schemas.openxmlformats.org/officeDocument/2006/relationships/image" Target="../media/image39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11" Type="http://schemas.openxmlformats.org/officeDocument/2006/relationships/image" Target="../media/image44.png"/><Relationship Id="rId5" Type="http://schemas.openxmlformats.org/officeDocument/2006/relationships/image" Target="../media/image37.png"/><Relationship Id="rId15" Type="http://schemas.openxmlformats.org/officeDocument/2006/relationships/image" Target="../media/image48.png"/><Relationship Id="rId10" Type="http://schemas.openxmlformats.org/officeDocument/2006/relationships/image" Target="../media/image42.png"/><Relationship Id="rId9" Type="http://schemas.openxmlformats.org/officeDocument/2006/relationships/image" Target="../media/image12.png"/><Relationship Id="rId1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400.png"/><Relationship Id="rId5" Type="http://schemas.openxmlformats.org/officeDocument/2006/relationships/image" Target="../media/image370.png"/><Relationship Id="rId10" Type="http://schemas.openxmlformats.org/officeDocument/2006/relationships/image" Target="../media/image52.png"/><Relationship Id="rId9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B5D074-7CC4-4C9C-9BB9-4C43CF022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8809" y="2185308"/>
            <a:ext cx="66513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68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859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811142" cy="5910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lowest common multiple of 3 and 12?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the lowest common multiple of 4 and 9?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</a:t>
                </a:r>
                <a:r>
                  <a:rPr lang="en-GB" sz="2800" dirty="0"/>
                  <a:t>Write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 the fractions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greater than a half?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811142" cy="5910401"/>
              </a:xfrm>
              <a:prstGeom prst="rect">
                <a:avLst/>
              </a:prstGeom>
              <a:blipFill>
                <a:blip r:embed="rId4"/>
                <a:stretch>
                  <a:fillRect l="-1639" t="-11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734488" y="3847105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488" y="3847105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720942" y="400229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1627513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811142" cy="5910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lowest common multiple of 3 and 12?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the lowest common multiple of 4 and 9?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</a:t>
                </a:r>
                <a:r>
                  <a:rPr lang="en-GB" sz="2800" dirty="0"/>
                  <a:t>Write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8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 the fractions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greater than a half?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811142" cy="5910401"/>
              </a:xfrm>
              <a:prstGeom prst="rect">
                <a:avLst/>
              </a:prstGeom>
              <a:blipFill>
                <a:blip r:embed="rId5"/>
                <a:stretch>
                  <a:fillRect l="-1639" t="-11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222229" y="1357932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Multiples of 3: 3, 6, 9, 12</a:t>
            </a:r>
          </a:p>
        </p:txBody>
      </p:sp>
      <p:sp>
        <p:nvSpPr>
          <p:cNvPr id="8" name="Oval 7"/>
          <p:cNvSpPr/>
          <p:nvPr/>
        </p:nvSpPr>
        <p:spPr>
          <a:xfrm>
            <a:off x="4028488" y="1302892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974374" y="767789"/>
            <a:ext cx="796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2228" y="2621026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Multiples of 9: 9, 18, 27, 36</a:t>
            </a:r>
          </a:p>
        </p:txBody>
      </p:sp>
      <p:sp>
        <p:nvSpPr>
          <p:cNvPr id="13" name="Oval 12"/>
          <p:cNvSpPr/>
          <p:nvPr/>
        </p:nvSpPr>
        <p:spPr>
          <a:xfrm>
            <a:off x="4314934" y="2591484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685617" y="3849567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5617" y="3849567"/>
                <a:ext cx="554960" cy="400110"/>
              </a:xfrm>
              <a:prstGeom prst="rect">
                <a:avLst/>
              </a:prstGeom>
              <a:blipFill>
                <a:blip r:embed="rId6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/>
          <p:cNvCxnSpPr/>
          <p:nvPr/>
        </p:nvCxnSpPr>
        <p:spPr>
          <a:xfrm>
            <a:off x="4751436" y="4223846"/>
            <a:ext cx="42332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36362" y="3906612"/>
                <a:ext cx="814924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362" y="3906612"/>
                <a:ext cx="814924" cy="6708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775341" y="40224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5341" y="40224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011687" y="4780558"/>
            <a:ext cx="90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Yes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115794" y="5431012"/>
                <a:ext cx="20984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794" y="5431012"/>
                <a:ext cx="2098460" cy="461665"/>
              </a:xfrm>
              <a:prstGeom prst="rect">
                <a:avLst/>
              </a:prstGeom>
              <a:blipFill>
                <a:blip r:embed="rId10"/>
                <a:stretch>
                  <a:fillRect l="-43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146909" y="2483994"/>
            <a:ext cx="838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D2E165A-6C9E-455F-8CB9-847EB2849AA3}"/>
                  </a:ext>
                </a:extLst>
              </p:cNvPr>
              <p:cNvSpPr txBox="1"/>
              <p:nvPr/>
            </p:nvSpPr>
            <p:spPr>
              <a:xfrm>
                <a:off x="1734488" y="3847105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D2E165A-6C9E-455F-8CB9-847EB2849A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488" y="3847105"/>
                <a:ext cx="4556628" cy="70718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>
            <a:extLst>
              <a:ext uri="{FF2B5EF4-FFF2-40B4-BE49-F238E27FC236}">
                <a16:creationId xmlns:a16="http://schemas.microsoft.com/office/drawing/2014/main" id="{05E1B775-8956-4E6C-A4BB-F34604F03309}"/>
              </a:ext>
            </a:extLst>
          </p:cNvPr>
          <p:cNvSpPr/>
          <p:nvPr/>
        </p:nvSpPr>
        <p:spPr>
          <a:xfrm>
            <a:off x="3720942" y="400229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082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/>
      <p:bldP spid="13" grpId="0" animBg="1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9194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-354921" y="1406077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54921" y="1406077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al 30"/>
          <p:cNvSpPr/>
          <p:nvPr/>
        </p:nvSpPr>
        <p:spPr>
          <a:xfrm>
            <a:off x="1631533" y="1561266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1644357" y="157027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4357" y="1570271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Write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&gt;</m:t>
                    </m:r>
                    <m:r>
                      <a:rPr kumimoji="0" lang="en-GB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 </m:t>
                    </m:r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to compare the fractions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9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2962492" y="1346882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962492" y="1964318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-410295" y="343726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10295" y="3437267"/>
                <a:ext cx="4556628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576159" y="3592456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962492" y="3427887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1440360710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3965326996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19959" y="36107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959" y="3610767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99045" y="4633736"/>
            <a:ext cx="70955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the same and what’s different?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notice?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AC4D94E-FC59-4F57-920C-EFAA25BBC9C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38830" y="5364733"/>
            <a:ext cx="754194" cy="75419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BE09416-3A4C-4FE1-96AA-5C8A42F2353F}"/>
              </a:ext>
            </a:extLst>
          </p:cNvPr>
          <p:cNvSpPr txBox="1"/>
          <p:nvPr/>
        </p:nvSpPr>
        <p:spPr>
          <a:xfrm>
            <a:off x="5739372" y="5510997"/>
            <a:ext cx="2265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962492" y="4071262"/>
          <a:ext cx="35288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121">
                  <a:extLst>
                    <a:ext uri="{9D8B030D-6E8A-4147-A177-3AD203B41FA5}">
                      <a16:colId xmlns:a16="http://schemas.microsoft.com/office/drawing/2014/main" val="148733499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1095701854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52147115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08578094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04667486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89740771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270771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44508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5259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2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-354921" y="1406077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54921" y="1406077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al 30"/>
          <p:cNvSpPr/>
          <p:nvPr/>
        </p:nvSpPr>
        <p:spPr>
          <a:xfrm>
            <a:off x="1631533" y="1561266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1644411" y="1570483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4411" y="1570483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Write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&gt;</m:t>
                    </m:r>
                    <m:r>
                      <a:rPr kumimoji="0" lang="en-GB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 </m:t>
                    </m:r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to compare the fractions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9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2962492" y="1346882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962492" y="1964318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-410295" y="343726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10295" y="3437267"/>
                <a:ext cx="4556628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576159" y="3592456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962492" y="3427887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1440360710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3965326996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23759" y="361245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3759" y="3612455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99045" y="4633736"/>
            <a:ext cx="70955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the same and what’s different?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notice?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7015" y="478826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the numerators are the same, the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denominator, the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fraction.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82349" y="4742044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greater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13579" y="5117656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greater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50816" y="477417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smaller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50841" y="512182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smaller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2962492" y="4071262"/>
          <a:ext cx="35288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121">
                  <a:extLst>
                    <a:ext uri="{9D8B030D-6E8A-4147-A177-3AD203B41FA5}">
                      <a16:colId xmlns:a16="http://schemas.microsoft.com/office/drawing/2014/main" val="148733499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1095701854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52147115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08578094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04667486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89740771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270771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44508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7140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8" grpId="0"/>
      <p:bldP spid="20" grpId="0"/>
      <p:bldP spid="20" grpId="1"/>
      <p:bldP spid="23" grpId="0"/>
      <p:bldP spid="27" grpId="0"/>
      <p:bldP spid="30" grpId="0"/>
      <p:bldP spid="3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0692" y="409094"/>
            <a:ext cx="82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Put the following fractions in order from greatest to smallest.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34898" y="940328"/>
                <a:ext cx="977856" cy="6202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898" y="940328"/>
                <a:ext cx="977856" cy="62023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747793" y="940328"/>
                <a:ext cx="977856" cy="624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7793" y="940328"/>
                <a:ext cx="977856" cy="6240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760688" y="940328"/>
                <a:ext cx="977856" cy="621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0688" y="940328"/>
                <a:ext cx="977856" cy="6212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773903" y="940328"/>
                <a:ext cx="977856" cy="6241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4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3903" y="940328"/>
                <a:ext cx="977856" cy="6241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108642" y="1800256"/>
          <a:ext cx="2012892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32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503223">
                  <a:extLst>
                    <a:ext uri="{9D8B030D-6E8A-4147-A177-3AD203B41FA5}">
                      <a16:colId xmlns:a16="http://schemas.microsoft.com/office/drawing/2014/main" val="2276537023"/>
                    </a:ext>
                  </a:extLst>
                </a:gridCol>
                <a:gridCol w="503223">
                  <a:extLst>
                    <a:ext uri="{9D8B030D-6E8A-4147-A177-3AD203B41FA5}">
                      <a16:colId xmlns:a16="http://schemas.microsoft.com/office/drawing/2014/main" val="2571957358"/>
                    </a:ext>
                  </a:extLst>
                </a:gridCol>
                <a:gridCol w="503223">
                  <a:extLst>
                    <a:ext uri="{9D8B030D-6E8A-4147-A177-3AD203B41FA5}">
                      <a16:colId xmlns:a16="http://schemas.microsoft.com/office/drawing/2014/main" val="208544690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4253915" y="1800256"/>
          <a:ext cx="201289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57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02578">
                  <a:extLst>
                    <a:ext uri="{9D8B030D-6E8A-4147-A177-3AD203B41FA5}">
                      <a16:colId xmlns:a16="http://schemas.microsoft.com/office/drawing/2014/main" val="1574811999"/>
                    </a:ext>
                  </a:extLst>
                </a:gridCol>
                <a:gridCol w="402578">
                  <a:extLst>
                    <a:ext uri="{9D8B030D-6E8A-4147-A177-3AD203B41FA5}">
                      <a16:colId xmlns:a16="http://schemas.microsoft.com/office/drawing/2014/main" val="4041839321"/>
                    </a:ext>
                  </a:extLst>
                </a:gridCol>
                <a:gridCol w="402578">
                  <a:extLst>
                    <a:ext uri="{9D8B030D-6E8A-4147-A177-3AD203B41FA5}">
                      <a16:colId xmlns:a16="http://schemas.microsoft.com/office/drawing/2014/main" val="2227740494"/>
                    </a:ext>
                  </a:extLst>
                </a:gridCol>
                <a:gridCol w="402578">
                  <a:extLst>
                    <a:ext uri="{9D8B030D-6E8A-4147-A177-3AD203B41FA5}">
                      <a16:colId xmlns:a16="http://schemas.microsoft.com/office/drawing/2014/main" val="4255120500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352800" y="940328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the numerators are the same, the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smaller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denominator, the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greater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fraction.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AC4D94E-FC59-4F57-920C-EFAA25BBC9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6614" y="5199883"/>
            <a:ext cx="754194" cy="75419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9BE09416-3A4C-4FE1-96AA-5C8A42F2353F}"/>
              </a:ext>
            </a:extLst>
          </p:cNvPr>
          <p:cNvSpPr txBox="1"/>
          <p:nvPr/>
        </p:nvSpPr>
        <p:spPr>
          <a:xfrm>
            <a:off x="5697156" y="5346147"/>
            <a:ext cx="2265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201190" y="1800256"/>
          <a:ext cx="2012892" cy="605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56">
                  <a:extLst>
                    <a:ext uri="{9D8B030D-6E8A-4147-A177-3AD203B41FA5}">
                      <a16:colId xmlns:a16="http://schemas.microsoft.com/office/drawing/2014/main" val="3702934260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1748915257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861081721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3939419521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3448196900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417985907"/>
                    </a:ext>
                  </a:extLst>
                </a:gridCol>
                <a:gridCol w="287556">
                  <a:extLst>
                    <a:ext uri="{9D8B030D-6E8A-4147-A177-3AD203B41FA5}">
                      <a16:colId xmlns:a16="http://schemas.microsoft.com/office/drawing/2014/main" val="1652054216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845839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351485" y="1800256"/>
          <a:ext cx="2082800" cy="605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62807787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5013300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5577202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3338883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0879473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01430894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8356591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73624909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4507324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34241890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20844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7830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00278 0.24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224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0.20591 0.106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5" y="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4375 0.371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1854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4896 0.2472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1666 0.49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245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-0.02622 0.3613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65885 0.621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51" y="3104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45 -0.01829 L -0.47934 0.493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3" y="2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37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8B8EC0-E13B-464E-B1EC-5F371C554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5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3866852" y="1330673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890652" y="136072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0652" y="1360724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794673" y="2340988"/>
            <a:ext cx="7881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Multiples of 7: 7, 14, 21, 28, 35, 42, 49, 56, 63, 70, 77, 84</a:t>
            </a:r>
          </a:p>
        </p:txBody>
      </p:sp>
      <p:sp>
        <p:nvSpPr>
          <p:cNvPr id="26" name="Oval 25"/>
          <p:cNvSpPr/>
          <p:nvPr/>
        </p:nvSpPr>
        <p:spPr>
          <a:xfrm>
            <a:off x="7078286" y="2187660"/>
            <a:ext cx="380127" cy="8185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847703" y="3143261"/>
            <a:ext cx="7881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Multiples of 11: 11, 22, 33, 44, 55, 66, 77, 88, 99, 110</a:t>
            </a:r>
          </a:p>
        </p:txBody>
      </p:sp>
      <p:sp>
        <p:nvSpPr>
          <p:cNvPr id="18" name="Oval 17"/>
          <p:cNvSpPr/>
          <p:nvPr/>
        </p:nvSpPr>
        <p:spPr>
          <a:xfrm>
            <a:off x="5618998" y="2955981"/>
            <a:ext cx="380127" cy="8185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75727" y="3783573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27" y="3783573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2345783" y="384829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633687" y="4423314"/>
                <a:ext cx="68480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11</a:t>
                </a: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87" y="4423314"/>
                <a:ext cx="684803" cy="400110"/>
              </a:xfrm>
              <a:prstGeom prst="rect">
                <a:avLst/>
              </a:prstGeom>
              <a:blipFill>
                <a:blip r:embed="rId9"/>
                <a:stretch>
                  <a:fillRect t="-9231" r="-8036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467233" y="4736371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233" y="4736371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4062420" y="442331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420" y="4423314"/>
                <a:ext cx="554960" cy="400110"/>
              </a:xfrm>
              <a:prstGeom prst="rect">
                <a:avLst/>
              </a:prstGeom>
              <a:blipFill>
                <a:blip r:embed="rId11"/>
                <a:stretch>
                  <a:fillRect t="-9231" r="-1098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Left Bracket 35"/>
          <p:cNvSpPr/>
          <p:nvPr/>
        </p:nvSpPr>
        <p:spPr>
          <a:xfrm flipH="1">
            <a:off x="3522647" y="4183568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eft Bracket 36"/>
          <p:cNvSpPr/>
          <p:nvPr/>
        </p:nvSpPr>
        <p:spPr>
          <a:xfrm>
            <a:off x="1322069" y="4223942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647652" y="4747473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52" y="4747473"/>
                <a:ext cx="1219200" cy="89024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5411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 animBg="1"/>
      <p:bldP spid="17" grpId="0"/>
      <p:bldP spid="18" grpId="0" animBg="1"/>
      <p:bldP spid="20" grpId="0"/>
      <p:bldP spid="22" grpId="0" animBg="1"/>
      <p:bldP spid="32" grpId="0"/>
      <p:bldP spid="34" grpId="0"/>
      <p:bldP spid="34" grpId="1"/>
      <p:bldP spid="35" grpId="0"/>
      <p:bldP spid="36" grpId="0" animBg="1"/>
      <p:bldP spid="37" grpId="0" animBg="1"/>
      <p:bldP spid="38" grpId="0"/>
      <p:bldP spid="3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5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3866852" y="1330673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890652" y="136072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0652" y="1360724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75727" y="3783573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27" y="3783573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2345783" y="384829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633687" y="4423314"/>
                <a:ext cx="68480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11</a:t>
                </a: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87" y="4423314"/>
                <a:ext cx="684803" cy="400110"/>
              </a:xfrm>
              <a:prstGeom prst="rect">
                <a:avLst/>
              </a:prstGeom>
              <a:blipFill>
                <a:blip r:embed="rId9"/>
                <a:stretch>
                  <a:fillRect t="-9231" r="-8036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467233" y="4736371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233" y="4736371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4062420" y="442331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420" y="4423314"/>
                <a:ext cx="554960" cy="400110"/>
              </a:xfrm>
              <a:prstGeom prst="rect">
                <a:avLst/>
              </a:prstGeom>
              <a:blipFill>
                <a:blip r:embed="rId11"/>
                <a:stretch>
                  <a:fillRect t="-9231" r="-1098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Left Bracket 35"/>
          <p:cNvSpPr/>
          <p:nvPr/>
        </p:nvSpPr>
        <p:spPr>
          <a:xfrm flipH="1">
            <a:off x="3522647" y="4183568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eft Bracket 36"/>
          <p:cNvSpPr/>
          <p:nvPr/>
        </p:nvSpPr>
        <p:spPr>
          <a:xfrm>
            <a:off x="1322069" y="4223942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647652" y="4747473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52" y="4747473"/>
                <a:ext cx="1219200" cy="89024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600854" y="3812083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0854" y="3812083"/>
                <a:ext cx="4556628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6570910" y="387680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TextBox 28"/>
          <p:cNvSpPr txBox="1"/>
          <p:nvPr/>
        </p:nvSpPr>
        <p:spPr>
          <a:xfrm>
            <a:off x="312341" y="238983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4837513" y="4413651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513" y="4413651"/>
                <a:ext cx="554960" cy="400110"/>
              </a:xfrm>
              <a:prstGeom prst="rect">
                <a:avLst/>
              </a:prstGeom>
              <a:blipFill>
                <a:blip r:embed="rId14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eft Bracket 30"/>
          <p:cNvSpPr/>
          <p:nvPr/>
        </p:nvSpPr>
        <p:spPr>
          <a:xfrm>
            <a:off x="5525895" y="4169020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582763" y="4717897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763" y="4717897"/>
                <a:ext cx="1219200" cy="8902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0277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7" grpId="0"/>
      <p:bldP spid="28" grpId="0" animBg="1"/>
      <p:bldP spid="29" grpId="0"/>
      <p:bldP spid="30" grpId="0"/>
      <p:bldP spid="31" grpId="0" animBg="1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820789" y="523176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Write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&gt;</m:t>
                    </m:r>
                    <m:r>
                      <a:rPr kumimoji="0" lang="en-GB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 </m:t>
                    </m:r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to compare the fractions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0789" y="523176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6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33322" y="163490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37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322" y="1634907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Oval 34"/>
          <p:cNvSpPr/>
          <p:nvPr/>
        </p:nvSpPr>
        <p:spPr>
          <a:xfrm>
            <a:off x="2165321" y="169962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886674" y="1587171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27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674" y="1587171"/>
                <a:ext cx="4556628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al 19"/>
          <p:cNvSpPr/>
          <p:nvPr/>
        </p:nvSpPr>
        <p:spPr>
          <a:xfrm>
            <a:off x="5745262" y="169962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165320" y="384713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320" y="3847135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4148710" y="394633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AC4D94E-FC59-4F57-920C-EFAA25BBC9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8830" y="5214841"/>
            <a:ext cx="754194" cy="754194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BE09416-3A4C-4FE1-96AA-5C8A42F2353F}"/>
              </a:ext>
            </a:extLst>
          </p:cNvPr>
          <p:cNvSpPr txBox="1"/>
          <p:nvPr/>
        </p:nvSpPr>
        <p:spPr>
          <a:xfrm>
            <a:off x="5739372" y="5361105"/>
            <a:ext cx="2265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71658" y="2195922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58" y="2195922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Left Bracket 39"/>
          <p:cNvSpPr/>
          <p:nvPr/>
        </p:nvSpPr>
        <p:spPr>
          <a:xfrm>
            <a:off x="1042639" y="2011729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152094" y="2484310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40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2094" y="2484310"/>
                <a:ext cx="1219200" cy="89024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2183059" y="171704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059" y="1717049"/>
                <a:ext cx="535724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4339636" y="2195922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9636" y="2195922"/>
                <a:ext cx="554960" cy="400110"/>
              </a:xfrm>
              <a:prstGeom prst="rect">
                <a:avLst/>
              </a:prstGeom>
              <a:blipFill>
                <a:blip r:embed="rId13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Left Bracket 43"/>
          <p:cNvSpPr/>
          <p:nvPr/>
        </p:nvSpPr>
        <p:spPr>
          <a:xfrm>
            <a:off x="4852511" y="1971173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4912548" y="2501136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27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2548" y="2501136"/>
                <a:ext cx="1219200" cy="89024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5792582" y="171704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2582" y="1717049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4035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8" grpId="0"/>
      <p:bldP spid="23" grpId="0"/>
      <p:bldP spid="37" grpId="0"/>
      <p:bldP spid="39" grpId="0"/>
      <p:bldP spid="40" grpId="0" animBg="1"/>
      <p:bldP spid="41" grpId="0"/>
      <p:bldP spid="42" grpId="0"/>
      <p:bldP spid="43" grpId="0"/>
      <p:bldP spid="44" grpId="0" animBg="1"/>
      <p:bldP spid="46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820789" y="523176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Write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&gt;</m:t>
                    </m:r>
                    <m:r>
                      <a:rPr kumimoji="0" lang="en-GB" sz="2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 </m:t>
                    </m:r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to compare the fractions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0789" y="523176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6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165320" y="140873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320" y="140873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4148710" y="150793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165320" y="2545388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kumimoji="0" lang="en-GB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kumimoji="0" lang="en-GB" sz="2800" b="0" i="0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320" y="2545388"/>
                <a:ext cx="4556628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4148710" y="264458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536133" y="3436968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133" y="3436968"/>
                <a:ext cx="1219200" cy="8902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5943285" y="3285547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285" y="3285547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9091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Left Bracket 28"/>
          <p:cNvSpPr/>
          <p:nvPr/>
        </p:nvSpPr>
        <p:spPr>
          <a:xfrm flipH="1">
            <a:off x="5403512" y="3091060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4201445" y="153823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1445" y="1538232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6561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7" grpId="0"/>
      <p:bldP spid="28" grpId="0"/>
      <p:bldP spid="29" grpId="0" animBg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8B8EC0-E13B-464E-B1EC-5F371C554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968621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4|7.1|8.7|6.7|3.1|16.8|4.2|12.6|14.4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.4|5|3.5|1|7.4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0.9|16.2|2.1|3.9|1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2|6.3|6.6|3.2|5.1|1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2.4|5.5|1|4.8|5.6|4|9.3|6|2|2.3|9.8|1.9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8.8|2.5|10.4|1.5|2.6|2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1.2|15.9|2.9|1.4|15.9|4.3|15.3|2.7|1.3|12|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1.1|2.1|2.7|1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711C2A9-2B5F-41AD-A511-A797921780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EA5373-92D9-4DA9-BAB9-93E095C42C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8202CD-5B95-446A-9DBD-D934B714939B}">
  <ds:schemaRefs>
    <ds:schemaRef ds:uri="http://schemas.microsoft.com/office/2006/documentManagement/types"/>
    <ds:schemaRef ds:uri="http://purl.org/dc/dcmitype/"/>
    <ds:schemaRef ds:uri="http://purl.org/dc/elements/1.1/"/>
    <ds:schemaRef ds:uri="522d4c35-b548-4432-90ae-af4376e1c4b4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2597</TotalTime>
  <Words>433</Words>
  <Application>Microsoft Office PowerPoint</Application>
  <PresentationFormat>On-screen Show (4:3)</PresentationFormat>
  <Paragraphs>101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Alty</cp:lastModifiedBy>
  <cp:revision>167</cp:revision>
  <dcterms:created xsi:type="dcterms:W3CDTF">2019-07-05T11:02:13Z</dcterms:created>
  <dcterms:modified xsi:type="dcterms:W3CDTF">2025-11-17T22:43:16Z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